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93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9FEF72-1AEA-449D-82C2-F2EF089E61E4}">
          <p14:sldIdLst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Untitled Section" id="{CE4C0852-8492-4305-820B-B93B3964504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868D3-6C73-4A6E-B11B-63905AF6655A}" type="datetimeFigureOut">
              <a:rPr lang="en-ID" smtClean="0"/>
              <a:t>05/11/2021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5396E-7993-420D-95F7-62A7BBDB9B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111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72369-B1C5-40B1-B4B7-0227FF167141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9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3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5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5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0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3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6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2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9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0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04748-22DE-4549-A047-C2BFF50BDD3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5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3023" y="1041399"/>
            <a:ext cx="8709285" cy="2827215"/>
          </a:xfrm>
        </p:spPr>
        <p:txBody>
          <a:bodyPr>
            <a:no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Pertemuan</a:t>
            </a:r>
            <a:r>
              <a:rPr lang="en-US" sz="4000" dirty="0">
                <a:solidFill>
                  <a:schemeClr val="bg2"/>
                </a:solidFill>
                <a:latin typeface="Amasis MT Pro Black" panose="02040A04050005020304" pitchFamily="18" charset="0"/>
              </a:rPr>
              <a:t> 12</a:t>
            </a:r>
            <a:br>
              <a:rPr lang="en-US" sz="4000" dirty="0">
                <a:solidFill>
                  <a:schemeClr val="bg2"/>
                </a:solidFill>
                <a:latin typeface="Amasis MT Pro Black" panose="02040A04050005020304" pitchFamily="18" charset="0"/>
              </a:rPr>
            </a:br>
            <a:br>
              <a:rPr lang="en-US" sz="4000" dirty="0">
                <a:solidFill>
                  <a:schemeClr val="bg2"/>
                </a:solidFill>
                <a:latin typeface="Amasis MT Pro Black" panose="02040A04050005020304" pitchFamily="18" charset="0"/>
              </a:rPr>
            </a:br>
            <a:r>
              <a:rPr lang="en-US" sz="4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HORMAT TERHADAP ALAM</a:t>
            </a:r>
            <a:br>
              <a:rPr lang="en-US" sz="4000" b="1" dirty="0">
                <a:solidFill>
                  <a:schemeClr val="bg1"/>
                </a:solidFill>
                <a:latin typeface="Amasis MT Pro Black" panose="02040A04050005020304" pitchFamily="18" charset="0"/>
              </a:rPr>
            </a:br>
            <a:r>
              <a:rPr lang="en-US" sz="4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(Problem </a:t>
            </a:r>
            <a:r>
              <a:rPr lang="en-US" sz="40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Lingkungan</a:t>
            </a:r>
            <a:r>
              <a:rPr lang="en-US" sz="4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Hidup</a:t>
            </a:r>
            <a:r>
              <a:rPr lang="en-US" sz="4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)</a:t>
            </a:r>
            <a:endParaRPr lang="en-US" sz="4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42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8C65-D98F-403A-BC30-8DFFA95E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PERAN ALAM DALAM KEHIDUPAN MANUSIA</a:t>
            </a:r>
            <a:endParaRPr lang="en-ID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636D6-7C68-468B-87EC-8F20B63F6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07" y="925286"/>
            <a:ext cx="6906491" cy="5007428"/>
          </a:xfrm>
        </p:spPr>
        <p:txBody>
          <a:bodyPr anchor="ctr">
            <a:normAutofit lnSpcReduction="10000"/>
          </a:bodyPr>
          <a:lstStyle/>
          <a:p>
            <a:r>
              <a:rPr lang="en-US" sz="2600" dirty="0" err="1"/>
              <a:t>Alam</a:t>
            </a:r>
            <a:r>
              <a:rPr lang="en-US" sz="2600" dirty="0"/>
              <a:t> dan </a:t>
            </a:r>
            <a:r>
              <a:rPr lang="en-US" sz="2600" dirty="0" err="1"/>
              <a:t>manusia</a:t>
            </a:r>
            <a:r>
              <a:rPr lang="en-US" sz="2600" dirty="0"/>
              <a:t> </a:t>
            </a:r>
            <a:r>
              <a:rPr lang="en-US" sz="2600" dirty="0" err="1"/>
              <a:t>hidup</a:t>
            </a:r>
            <a:r>
              <a:rPr lang="en-US" sz="2600" dirty="0"/>
              <a:t> </a:t>
            </a:r>
            <a:r>
              <a:rPr lang="en-US" sz="2600" dirty="0" err="1"/>
              <a:t>bersama</a:t>
            </a:r>
            <a:r>
              <a:rPr lang="en-US" sz="2600" dirty="0"/>
              <a:t> </a:t>
            </a:r>
            <a:r>
              <a:rPr lang="en-US" sz="2600" dirty="0" err="1"/>
              <a:t>dalam</a:t>
            </a:r>
            <a:r>
              <a:rPr lang="en-US" sz="2600" dirty="0"/>
              <a:t> </a:t>
            </a:r>
            <a:r>
              <a:rPr lang="en-US" sz="2600" dirty="0" err="1"/>
              <a:t>interkonektivitas</a:t>
            </a:r>
            <a:r>
              <a:rPr lang="en-US" sz="2600" dirty="0"/>
              <a:t>. </a:t>
            </a:r>
            <a:r>
              <a:rPr lang="en-US" sz="2600" dirty="0" err="1"/>
              <a:t>Alam</a:t>
            </a:r>
            <a:r>
              <a:rPr lang="en-US" sz="2600" dirty="0"/>
              <a:t> </a:t>
            </a:r>
            <a:r>
              <a:rPr lang="en-US" sz="2600" dirty="0" err="1"/>
              <a:t>memenuhi</a:t>
            </a:r>
            <a:r>
              <a:rPr lang="en-US" sz="2600" dirty="0"/>
              <a:t> </a:t>
            </a:r>
            <a:r>
              <a:rPr lang="en-US" sz="2600" dirty="0" err="1"/>
              <a:t>kebutuhan</a:t>
            </a:r>
            <a:r>
              <a:rPr lang="en-US" sz="2600" dirty="0"/>
              <a:t> </a:t>
            </a:r>
            <a:r>
              <a:rPr lang="en-US" sz="2600" dirty="0" err="1"/>
              <a:t>hidup</a:t>
            </a:r>
            <a:r>
              <a:rPr lang="en-US" sz="2600" dirty="0"/>
              <a:t> </a:t>
            </a:r>
            <a:r>
              <a:rPr lang="en-US" sz="2600" dirty="0" err="1"/>
              <a:t>manusia</a:t>
            </a:r>
            <a:r>
              <a:rPr lang="en-US" sz="2600" dirty="0"/>
              <a:t>, </a:t>
            </a:r>
            <a:r>
              <a:rPr lang="en-US" sz="2600" dirty="0" err="1"/>
              <a:t>sebaliknya</a:t>
            </a:r>
            <a:r>
              <a:rPr lang="en-US" sz="2600" dirty="0"/>
              <a:t> </a:t>
            </a:r>
            <a:r>
              <a:rPr lang="en-US" sz="2600" dirty="0" err="1"/>
              <a:t>manusia</a:t>
            </a:r>
            <a:r>
              <a:rPr lang="en-US" sz="2600" dirty="0"/>
              <a:t> </a:t>
            </a:r>
            <a:r>
              <a:rPr lang="en-US" sz="2600" dirty="0" err="1"/>
              <a:t>dituntut</a:t>
            </a:r>
            <a:r>
              <a:rPr lang="en-US" sz="2600" dirty="0"/>
              <a:t> </a:t>
            </a:r>
            <a:r>
              <a:rPr lang="en-US" sz="2600" dirty="0" err="1"/>
              <a:t>untuk</a:t>
            </a:r>
            <a:r>
              <a:rPr lang="en-US" sz="2600" dirty="0"/>
              <a:t> </a:t>
            </a:r>
            <a:r>
              <a:rPr lang="en-US" sz="2600" dirty="0" err="1"/>
              <a:t>menjaga</a:t>
            </a:r>
            <a:r>
              <a:rPr lang="en-US" sz="2600" dirty="0"/>
              <a:t> </a:t>
            </a:r>
            <a:r>
              <a:rPr lang="en-US" sz="2600" dirty="0" err="1"/>
              <a:t>alam</a:t>
            </a:r>
            <a:r>
              <a:rPr lang="en-US" sz="2600" dirty="0"/>
              <a:t> </a:t>
            </a:r>
            <a:r>
              <a:rPr lang="en-US" sz="2600" dirty="0" err="1"/>
              <a:t>supaya</a:t>
            </a:r>
            <a:r>
              <a:rPr lang="en-US" sz="2600" dirty="0"/>
              <a:t> </a:t>
            </a:r>
            <a:r>
              <a:rPr lang="en-US" sz="2600" dirty="0" err="1"/>
              <a:t>alam</a:t>
            </a:r>
            <a:r>
              <a:rPr lang="en-US" sz="2600" dirty="0"/>
              <a:t> </a:t>
            </a:r>
            <a:r>
              <a:rPr lang="en-US" sz="2600" dirty="0" err="1"/>
              <a:t>tidak</a:t>
            </a:r>
            <a:r>
              <a:rPr lang="en-US" sz="2600" dirty="0"/>
              <a:t> </a:t>
            </a:r>
            <a:r>
              <a:rPr lang="en-US" sz="2600" dirty="0" err="1"/>
              <a:t>hancur</a:t>
            </a:r>
            <a:r>
              <a:rPr lang="en-US" sz="2600" dirty="0"/>
              <a:t>.</a:t>
            </a:r>
          </a:p>
          <a:p>
            <a:r>
              <a:rPr lang="en-US" sz="2600" dirty="0" err="1"/>
              <a:t>Alam</a:t>
            </a:r>
            <a:r>
              <a:rPr lang="en-US" sz="2600" dirty="0"/>
              <a:t> </a:t>
            </a:r>
            <a:r>
              <a:rPr lang="en-US" sz="2600" dirty="0" err="1"/>
              <a:t>menyediakan</a:t>
            </a:r>
            <a:r>
              <a:rPr lang="en-US" sz="2600" dirty="0"/>
              <a:t> </a:t>
            </a:r>
            <a:r>
              <a:rPr lang="en-US" sz="2600" dirty="0" err="1"/>
              <a:t>Oksigen</a:t>
            </a:r>
            <a:r>
              <a:rPr lang="en-US" sz="2600" dirty="0"/>
              <a:t> (O₂) </a:t>
            </a:r>
            <a:r>
              <a:rPr lang="en-US" sz="2600" dirty="0" err="1"/>
              <a:t>sehingga</a:t>
            </a:r>
            <a:r>
              <a:rPr lang="en-US" sz="2600" dirty="0"/>
              <a:t> </a:t>
            </a:r>
            <a:r>
              <a:rPr lang="en-US" sz="2600" dirty="0" err="1"/>
              <a:t>manusia</a:t>
            </a:r>
            <a:r>
              <a:rPr lang="en-US" sz="2600" dirty="0"/>
              <a:t> </a:t>
            </a:r>
            <a:r>
              <a:rPr lang="en-US" sz="2600" dirty="0" err="1"/>
              <a:t>bisa</a:t>
            </a:r>
            <a:r>
              <a:rPr lang="en-US" sz="2600" dirty="0"/>
              <a:t> </a:t>
            </a:r>
            <a:r>
              <a:rPr lang="en-US" sz="2600" dirty="0" err="1"/>
              <a:t>bernafas</a:t>
            </a:r>
            <a:r>
              <a:rPr lang="en-US" sz="2600" dirty="0"/>
              <a:t> dan </a:t>
            </a:r>
            <a:r>
              <a:rPr lang="en-US" sz="2600" dirty="0" err="1"/>
              <a:t>hidup</a:t>
            </a:r>
            <a:r>
              <a:rPr lang="en-US" sz="2600" dirty="0"/>
              <a:t>.</a:t>
            </a:r>
          </a:p>
          <a:p>
            <a:r>
              <a:rPr lang="en-US" sz="2600" dirty="0" err="1"/>
              <a:t>Alam</a:t>
            </a:r>
            <a:r>
              <a:rPr lang="en-US" sz="2600" dirty="0"/>
              <a:t> </a:t>
            </a:r>
            <a:r>
              <a:rPr lang="en-US" sz="2600" dirty="0" err="1"/>
              <a:t>menyediakan</a:t>
            </a:r>
            <a:r>
              <a:rPr lang="en-US" sz="2600" dirty="0"/>
              <a:t> </a:t>
            </a:r>
            <a:r>
              <a:rPr lang="en-US" sz="2600" dirty="0" err="1"/>
              <a:t>kebutuhan</a:t>
            </a:r>
            <a:r>
              <a:rPr lang="en-US" sz="2600" dirty="0"/>
              <a:t> </a:t>
            </a:r>
            <a:r>
              <a:rPr lang="en-US" sz="2600" dirty="0" err="1"/>
              <a:t>jasmani</a:t>
            </a:r>
            <a:r>
              <a:rPr lang="en-US" sz="2600" dirty="0"/>
              <a:t> </a:t>
            </a:r>
            <a:r>
              <a:rPr lang="en-US" sz="2600" dirty="0" err="1"/>
              <a:t>manusia</a:t>
            </a:r>
            <a:r>
              <a:rPr lang="en-US" sz="2600" dirty="0"/>
              <a:t>: </a:t>
            </a:r>
            <a:r>
              <a:rPr lang="en-US" sz="2600" i="1" dirty="0" err="1"/>
              <a:t>sandang</a:t>
            </a:r>
            <a:r>
              <a:rPr lang="en-US" sz="2600" dirty="0"/>
              <a:t> (</a:t>
            </a:r>
            <a:r>
              <a:rPr lang="en-US" sz="2600" dirty="0" err="1"/>
              <a:t>bahan</a:t>
            </a:r>
            <a:r>
              <a:rPr lang="en-US" sz="2600" dirty="0"/>
              <a:t> </a:t>
            </a:r>
            <a:r>
              <a:rPr lang="en-US" sz="2600" dirty="0" err="1"/>
              <a:t>pakaian</a:t>
            </a:r>
            <a:r>
              <a:rPr lang="en-US" sz="2600" dirty="0"/>
              <a:t>); </a:t>
            </a:r>
            <a:r>
              <a:rPr lang="en-US" sz="2600" i="1" dirty="0" err="1"/>
              <a:t>pangan</a:t>
            </a:r>
            <a:r>
              <a:rPr lang="en-US" sz="2600" dirty="0"/>
              <a:t> (</a:t>
            </a:r>
            <a:r>
              <a:rPr lang="en-US" sz="2600" dirty="0" err="1"/>
              <a:t>bahan</a:t>
            </a:r>
            <a:r>
              <a:rPr lang="en-US" sz="2600" dirty="0"/>
              <a:t> </a:t>
            </a:r>
            <a:r>
              <a:rPr lang="en-US" sz="2600" dirty="0" err="1"/>
              <a:t>makanan</a:t>
            </a:r>
            <a:r>
              <a:rPr lang="en-US" sz="2600" dirty="0"/>
              <a:t>); </a:t>
            </a:r>
            <a:r>
              <a:rPr lang="en-US" sz="2600" i="1" dirty="0" err="1"/>
              <a:t>papan</a:t>
            </a:r>
            <a:r>
              <a:rPr lang="en-US" sz="2600" dirty="0"/>
              <a:t> (</a:t>
            </a:r>
            <a:r>
              <a:rPr lang="en-US" sz="2600" dirty="0" err="1"/>
              <a:t>bahan</a:t>
            </a:r>
            <a:r>
              <a:rPr lang="en-US" sz="2600" dirty="0"/>
              <a:t> </a:t>
            </a:r>
            <a:r>
              <a:rPr lang="en-US" sz="2600" dirty="0" err="1"/>
              <a:t>tempat</a:t>
            </a:r>
            <a:r>
              <a:rPr lang="en-US" sz="2600" dirty="0"/>
              <a:t> </a:t>
            </a:r>
            <a:r>
              <a:rPr lang="en-US" sz="2600" dirty="0" err="1"/>
              <a:t>tinggal</a:t>
            </a:r>
            <a:r>
              <a:rPr lang="en-US" sz="2600" dirty="0"/>
              <a:t>).</a:t>
            </a:r>
          </a:p>
          <a:p>
            <a:r>
              <a:rPr lang="en-US" sz="2600" dirty="0" err="1"/>
              <a:t>Alam</a:t>
            </a:r>
            <a:r>
              <a:rPr lang="en-US" sz="2600" dirty="0"/>
              <a:t> </a:t>
            </a:r>
            <a:r>
              <a:rPr lang="en-US" sz="2600" dirty="0" err="1"/>
              <a:t>memenuhi</a:t>
            </a:r>
            <a:r>
              <a:rPr lang="en-US" sz="2600" dirty="0"/>
              <a:t> </a:t>
            </a:r>
            <a:r>
              <a:rPr lang="en-US" sz="2600" dirty="0" err="1"/>
              <a:t>kebutuhan</a:t>
            </a:r>
            <a:r>
              <a:rPr lang="en-US" sz="2600" dirty="0"/>
              <a:t> </a:t>
            </a:r>
            <a:r>
              <a:rPr lang="en-US" sz="2600" dirty="0" err="1"/>
              <a:t>rohani</a:t>
            </a:r>
            <a:r>
              <a:rPr lang="en-US" sz="2600" dirty="0"/>
              <a:t> </a:t>
            </a:r>
            <a:r>
              <a:rPr lang="en-US" sz="2600" dirty="0" err="1"/>
              <a:t>manusia</a:t>
            </a:r>
            <a:r>
              <a:rPr lang="en-US" sz="2600" dirty="0"/>
              <a:t>, </a:t>
            </a:r>
            <a:r>
              <a:rPr lang="en-US" sz="2600" dirty="0" err="1"/>
              <a:t>seperti</a:t>
            </a:r>
            <a:r>
              <a:rPr lang="en-US" sz="2600" dirty="0"/>
              <a:t> </a:t>
            </a:r>
            <a:r>
              <a:rPr lang="en-US" sz="2600" dirty="0" err="1"/>
              <a:t>keindahan</a:t>
            </a:r>
            <a:r>
              <a:rPr lang="en-US" sz="2600" dirty="0"/>
              <a:t>, </a:t>
            </a:r>
            <a:r>
              <a:rPr lang="en-US" sz="2600" dirty="0" err="1"/>
              <a:t>kesegaran</a:t>
            </a:r>
            <a:r>
              <a:rPr lang="en-US" sz="2600" dirty="0"/>
              <a:t>, </a:t>
            </a:r>
            <a:r>
              <a:rPr lang="en-US" sz="2600" dirty="0" err="1"/>
              <a:t>ketenangan</a:t>
            </a:r>
            <a:r>
              <a:rPr lang="en-US" sz="2600" dirty="0"/>
              <a:t>.</a:t>
            </a:r>
          </a:p>
          <a:p>
            <a:r>
              <a:rPr lang="en-US" sz="2600" dirty="0" err="1"/>
              <a:t>Alam</a:t>
            </a:r>
            <a:r>
              <a:rPr lang="en-US" sz="2600" dirty="0"/>
              <a:t> </a:t>
            </a:r>
            <a:r>
              <a:rPr lang="en-US" sz="2600" dirty="0" err="1"/>
              <a:t>menghantar</a:t>
            </a:r>
            <a:r>
              <a:rPr lang="en-US" sz="2600" dirty="0"/>
              <a:t> </a:t>
            </a:r>
            <a:r>
              <a:rPr lang="en-US" sz="2600" dirty="0" err="1"/>
              <a:t>manusia</a:t>
            </a:r>
            <a:r>
              <a:rPr lang="en-US" sz="2600" dirty="0"/>
              <a:t> pada </a:t>
            </a:r>
            <a:r>
              <a:rPr lang="en-US" sz="2600" dirty="0" err="1"/>
              <a:t>kehidupan</a:t>
            </a:r>
            <a:r>
              <a:rPr lang="en-US" sz="2600" dirty="0"/>
              <a:t> spiritual. </a:t>
            </a:r>
            <a:endParaRPr lang="en-ID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1D2FD-92F8-460F-947B-7D9378908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0" y="1156413"/>
            <a:ext cx="4448796" cy="4458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456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3CFC-97E5-4427-AFA3-82AAE7A2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627"/>
            <a:ext cx="8840372" cy="57741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ALAM MENAMPILKAN KEHADIRAN HYANG ILAHI</a:t>
            </a:r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3CA8F-15D6-474C-A0DA-0A15FCFE5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9972"/>
            <a:ext cx="7911906" cy="4758055"/>
          </a:xfrm>
        </p:spPr>
        <p:txBody>
          <a:bodyPr>
            <a:noAutofit/>
          </a:bodyPr>
          <a:lstStyle/>
          <a:p>
            <a:r>
              <a:rPr lang="en-ID" sz="2100" dirty="0" err="1"/>
              <a:t>Dalam</a:t>
            </a:r>
            <a:r>
              <a:rPr lang="en-ID" sz="2100" dirty="0"/>
              <a:t> </a:t>
            </a:r>
            <a:r>
              <a:rPr lang="en-ID" sz="2100" dirty="0" err="1"/>
              <a:t>alam</a:t>
            </a:r>
            <a:r>
              <a:rPr lang="en-ID" sz="2100" dirty="0"/>
              <a:t> </a:t>
            </a:r>
            <a:r>
              <a:rPr lang="en-ID" sz="2100" dirty="0" err="1"/>
              <a:t>semesta</a:t>
            </a:r>
            <a:r>
              <a:rPr lang="en-ID" sz="2100" dirty="0"/>
              <a:t> yang </a:t>
            </a:r>
            <a:r>
              <a:rPr lang="en-ID" sz="2100" dirty="0" err="1"/>
              <a:t>tersusun</a:t>
            </a:r>
            <a:r>
              <a:rPr lang="en-ID" sz="2100" dirty="0"/>
              <a:t> </a:t>
            </a:r>
            <a:r>
              <a:rPr lang="en-ID" sz="2100" dirty="0" err="1"/>
              <a:t>dari</a:t>
            </a:r>
            <a:r>
              <a:rPr lang="en-ID" sz="2100" dirty="0"/>
              <a:t> </a:t>
            </a:r>
            <a:r>
              <a:rPr lang="en-ID" sz="2100" dirty="0" err="1"/>
              <a:t>sistem-sistem</a:t>
            </a:r>
            <a:r>
              <a:rPr lang="en-ID" sz="2100" dirty="0"/>
              <a:t> </a:t>
            </a:r>
            <a:r>
              <a:rPr lang="en-ID" sz="2100" dirty="0" err="1"/>
              <a:t>terbuka</a:t>
            </a:r>
            <a:r>
              <a:rPr lang="en-ID" sz="2100" dirty="0"/>
              <a:t> yang </a:t>
            </a:r>
            <a:r>
              <a:rPr lang="en-ID" sz="2100" dirty="0" err="1"/>
              <a:t>berkomunikasi</a:t>
            </a:r>
            <a:r>
              <a:rPr lang="en-ID" sz="2100" dirty="0"/>
              <a:t> </a:t>
            </a:r>
            <a:r>
              <a:rPr lang="en-ID" sz="2100" dirty="0" err="1"/>
              <a:t>satu</a:t>
            </a:r>
            <a:r>
              <a:rPr lang="en-ID" sz="2100" dirty="0"/>
              <a:t> </a:t>
            </a:r>
            <a:r>
              <a:rPr lang="en-ID" sz="2100" dirty="0" err="1"/>
              <a:t>sama</a:t>
            </a:r>
            <a:r>
              <a:rPr lang="en-ID" sz="2100" dirty="0"/>
              <a:t> lain, </a:t>
            </a:r>
            <a:r>
              <a:rPr lang="en-ID" sz="2100" dirty="0" err="1"/>
              <a:t>kita</a:t>
            </a:r>
            <a:r>
              <a:rPr lang="en-ID" sz="2100" dirty="0"/>
              <a:t> </a:t>
            </a:r>
            <a:r>
              <a:rPr lang="en-ID" sz="2100" dirty="0" err="1"/>
              <a:t>menemukan</a:t>
            </a:r>
            <a:r>
              <a:rPr lang="en-ID" sz="2100" dirty="0"/>
              <a:t> </a:t>
            </a:r>
            <a:r>
              <a:rPr lang="en-ID" sz="2100" dirty="0" err="1"/>
              <a:t>bentuk-bentuk</a:t>
            </a:r>
            <a:r>
              <a:rPr lang="en-ID" sz="2100" dirty="0"/>
              <a:t> </a:t>
            </a:r>
            <a:r>
              <a:rPr lang="en-ID" sz="2100" dirty="0" err="1"/>
              <a:t>hubungan</a:t>
            </a:r>
            <a:r>
              <a:rPr lang="en-ID" sz="2100" dirty="0"/>
              <a:t> dan </a:t>
            </a:r>
            <a:r>
              <a:rPr lang="en-ID" sz="2100" dirty="0" err="1"/>
              <a:t>partisipasi</a:t>
            </a:r>
            <a:r>
              <a:rPr lang="en-ID" sz="2100" dirty="0"/>
              <a:t> yang </a:t>
            </a:r>
            <a:r>
              <a:rPr lang="en-ID" sz="2100" dirty="0" err="1"/>
              <a:t>tak</a:t>
            </a:r>
            <a:r>
              <a:rPr lang="en-ID" sz="2100" dirty="0"/>
              <a:t> </a:t>
            </a:r>
            <a:r>
              <a:rPr lang="en-ID" sz="2100" dirty="0" err="1"/>
              <a:t>terhitung</a:t>
            </a:r>
            <a:r>
              <a:rPr lang="en-ID" sz="2100" dirty="0"/>
              <a:t> </a:t>
            </a:r>
            <a:r>
              <a:rPr lang="en-ID" sz="2100" dirty="0" err="1"/>
              <a:t>jumlahnya</a:t>
            </a:r>
            <a:r>
              <a:rPr lang="en-ID" sz="2100" dirty="0"/>
              <a:t>. </a:t>
            </a:r>
          </a:p>
          <a:p>
            <a:r>
              <a:rPr lang="en-ID" sz="2100" dirty="0" err="1"/>
              <a:t>Alam</a:t>
            </a:r>
            <a:r>
              <a:rPr lang="en-ID" sz="2100" dirty="0"/>
              <a:t> </a:t>
            </a:r>
            <a:r>
              <a:rPr lang="en-ID" sz="2100" dirty="0" err="1"/>
              <a:t>semesta</a:t>
            </a:r>
            <a:r>
              <a:rPr lang="en-ID" sz="2100" dirty="0"/>
              <a:t> </a:t>
            </a:r>
            <a:r>
              <a:rPr lang="en-ID" sz="2100" dirty="0" err="1"/>
              <a:t>sebagai</a:t>
            </a:r>
            <a:r>
              <a:rPr lang="en-ID" sz="2100" dirty="0"/>
              <a:t> </a:t>
            </a:r>
            <a:r>
              <a:rPr lang="en-ID" sz="2100" dirty="0" err="1"/>
              <a:t>keseluruhan</a:t>
            </a:r>
            <a:r>
              <a:rPr lang="en-ID" sz="2100" dirty="0"/>
              <a:t>, </a:t>
            </a:r>
            <a:r>
              <a:rPr lang="en-ID" sz="2100" dirty="0" err="1"/>
              <a:t>dalam</a:t>
            </a:r>
            <a:r>
              <a:rPr lang="en-ID" sz="2100" dirty="0"/>
              <a:t> </a:t>
            </a:r>
            <a:r>
              <a:rPr lang="en-ID" sz="2100" dirty="0" err="1"/>
              <a:t>aneka</a:t>
            </a:r>
            <a:r>
              <a:rPr lang="en-ID" sz="2100" dirty="0"/>
              <a:t> </a:t>
            </a:r>
            <a:r>
              <a:rPr lang="en-ID" sz="2100" dirty="0" err="1"/>
              <a:t>hubungannya</a:t>
            </a:r>
            <a:r>
              <a:rPr lang="en-ID" sz="2100" dirty="0"/>
              <a:t>, </a:t>
            </a:r>
            <a:r>
              <a:rPr lang="en-ID" sz="2100" dirty="0" err="1"/>
              <a:t>mengungkapkan</a:t>
            </a:r>
            <a:r>
              <a:rPr lang="en-ID" sz="2100" dirty="0"/>
              <a:t> </a:t>
            </a:r>
            <a:r>
              <a:rPr lang="en-ID" sz="2100" dirty="0" err="1"/>
              <a:t>kekayaan</a:t>
            </a:r>
            <a:r>
              <a:rPr lang="en-ID" sz="2100" dirty="0"/>
              <a:t> Hyang </a:t>
            </a:r>
            <a:r>
              <a:rPr lang="en-ID" sz="2100" dirty="0" err="1"/>
              <a:t>Ilahi</a:t>
            </a:r>
            <a:r>
              <a:rPr lang="en-ID" sz="2100" dirty="0"/>
              <a:t> yang </a:t>
            </a:r>
            <a:r>
              <a:rPr lang="en-ID" sz="2100" dirty="0" err="1"/>
              <a:t>tak</a:t>
            </a:r>
            <a:r>
              <a:rPr lang="en-ID" sz="2100" dirty="0"/>
              <a:t> </a:t>
            </a:r>
            <a:r>
              <a:rPr lang="en-ID" sz="2100" dirty="0" err="1"/>
              <a:t>terbatas</a:t>
            </a:r>
            <a:r>
              <a:rPr lang="en-ID" sz="2100" dirty="0"/>
              <a:t>. </a:t>
            </a:r>
          </a:p>
          <a:p>
            <a:r>
              <a:rPr lang="en-ID" sz="2100" dirty="0" err="1"/>
              <a:t>Alam</a:t>
            </a:r>
            <a:r>
              <a:rPr lang="en-ID" sz="2100" dirty="0"/>
              <a:t> </a:t>
            </a:r>
            <a:r>
              <a:rPr lang="en-ID" sz="2100" dirty="0" err="1"/>
              <a:t>semesta</a:t>
            </a:r>
            <a:r>
              <a:rPr lang="en-ID" sz="2100" dirty="0"/>
              <a:t> </a:t>
            </a:r>
            <a:r>
              <a:rPr lang="en-ID" sz="2100" dirty="0" err="1"/>
              <a:t>ada</a:t>
            </a:r>
            <a:r>
              <a:rPr lang="en-ID" sz="2100" dirty="0"/>
              <a:t> dan </a:t>
            </a:r>
            <a:r>
              <a:rPr lang="en-ID" sz="2100" dirty="0" err="1"/>
              <a:t>berkembang</a:t>
            </a:r>
            <a:r>
              <a:rPr lang="en-ID" sz="2100" dirty="0"/>
              <a:t> di </a:t>
            </a:r>
            <a:r>
              <a:rPr lang="en-ID" sz="2100" dirty="0" err="1"/>
              <a:t>dalam</a:t>
            </a:r>
            <a:r>
              <a:rPr lang="en-ID" sz="2100" dirty="0"/>
              <a:t> Hyang </a:t>
            </a:r>
            <a:r>
              <a:rPr lang="en-ID" sz="2100" dirty="0" err="1"/>
              <a:t>Ilahi</a:t>
            </a:r>
            <a:r>
              <a:rPr lang="en-ID" sz="2100" dirty="0"/>
              <a:t> dan </a:t>
            </a:r>
            <a:r>
              <a:rPr lang="en-ID" sz="2100" dirty="0" err="1"/>
              <a:t>terbuka</a:t>
            </a:r>
            <a:r>
              <a:rPr lang="en-ID" sz="2100" dirty="0"/>
              <a:t> </a:t>
            </a:r>
            <a:r>
              <a:rPr lang="en-ID" sz="2100" dirty="0" err="1"/>
              <a:t>untuk</a:t>
            </a:r>
            <a:r>
              <a:rPr lang="en-ID" sz="2100" dirty="0"/>
              <a:t> </a:t>
            </a:r>
            <a:r>
              <a:rPr lang="en-ID" sz="2100" dirty="0" err="1"/>
              <a:t>transendensi</a:t>
            </a:r>
            <a:r>
              <a:rPr lang="en-ID" sz="2100" dirty="0"/>
              <a:t>-Nya. Oleh </a:t>
            </a:r>
            <a:r>
              <a:rPr lang="en-ID" sz="2100" dirty="0" err="1"/>
              <a:t>karena</a:t>
            </a:r>
            <a:r>
              <a:rPr lang="en-ID" sz="2100" dirty="0"/>
              <a:t> </a:t>
            </a:r>
            <a:r>
              <a:rPr lang="en-ID" sz="2100" dirty="0" err="1"/>
              <a:t>itu</a:t>
            </a:r>
            <a:r>
              <a:rPr lang="en-ID" sz="2100" dirty="0"/>
              <a:t>, </a:t>
            </a:r>
            <a:r>
              <a:rPr lang="en-ID" sz="2100" dirty="0" err="1"/>
              <a:t>manusia</a:t>
            </a:r>
            <a:r>
              <a:rPr lang="en-ID" sz="2100" dirty="0"/>
              <a:t> </a:t>
            </a:r>
            <a:r>
              <a:rPr lang="en-ID" sz="2100" dirty="0" err="1"/>
              <a:t>dapat</a:t>
            </a:r>
            <a:r>
              <a:rPr lang="en-ID" sz="2100" dirty="0"/>
              <a:t> </a:t>
            </a:r>
            <a:r>
              <a:rPr lang="en-ID" sz="2100" dirty="0" err="1"/>
              <a:t>menemukan</a:t>
            </a:r>
            <a:r>
              <a:rPr lang="en-ID" sz="2100" dirty="0"/>
              <a:t> Hyang </a:t>
            </a:r>
            <a:r>
              <a:rPr lang="en-ID" sz="2100" dirty="0" err="1"/>
              <a:t>Ilahi</a:t>
            </a:r>
            <a:r>
              <a:rPr lang="en-ID" sz="2100" dirty="0"/>
              <a:t> </a:t>
            </a:r>
            <a:r>
              <a:rPr lang="en-ID" sz="2100" dirty="0" err="1"/>
              <a:t>dalam</a:t>
            </a:r>
            <a:r>
              <a:rPr lang="en-ID" sz="2100" dirty="0"/>
              <a:t> </a:t>
            </a:r>
            <a:r>
              <a:rPr lang="en-ID" sz="2100" dirty="0" err="1"/>
              <a:t>alam</a:t>
            </a:r>
            <a:r>
              <a:rPr lang="en-ID" sz="2100" dirty="0"/>
              <a:t> </a:t>
            </a:r>
            <a:r>
              <a:rPr lang="en-ID" sz="2100" dirty="0" err="1"/>
              <a:t>ciptaan</a:t>
            </a:r>
            <a:r>
              <a:rPr lang="en-ID" sz="2100" dirty="0"/>
              <a:t>. </a:t>
            </a:r>
          </a:p>
          <a:p>
            <a:r>
              <a:rPr lang="en-ID" sz="2100" dirty="0" err="1"/>
              <a:t>Seluruh</a:t>
            </a:r>
            <a:r>
              <a:rPr lang="en-ID" sz="2100" dirty="0"/>
              <a:t> </a:t>
            </a:r>
            <a:r>
              <a:rPr lang="en-ID" sz="2100" dirty="0" err="1"/>
              <a:t>alam</a:t>
            </a:r>
            <a:r>
              <a:rPr lang="en-ID" sz="2100" dirty="0"/>
              <a:t> </a:t>
            </a:r>
            <a:r>
              <a:rPr lang="en-ID" sz="2100" dirty="0" err="1"/>
              <a:t>tidak</a:t>
            </a:r>
            <a:r>
              <a:rPr lang="en-ID" sz="2100" dirty="0"/>
              <a:t> </a:t>
            </a:r>
            <a:r>
              <a:rPr lang="en-ID" sz="2100" dirty="0" err="1"/>
              <a:t>hanya</a:t>
            </a:r>
            <a:r>
              <a:rPr lang="en-ID" sz="2100" dirty="0"/>
              <a:t> </a:t>
            </a:r>
            <a:r>
              <a:rPr lang="en-ID" sz="2100" dirty="0" err="1"/>
              <a:t>mengejawantahkan</a:t>
            </a:r>
            <a:r>
              <a:rPr lang="en-ID" sz="2100" dirty="0"/>
              <a:t> Hyang </a:t>
            </a:r>
            <a:r>
              <a:rPr lang="en-ID" sz="2100" dirty="0" err="1"/>
              <a:t>Ilahi</a:t>
            </a:r>
            <a:r>
              <a:rPr lang="en-ID" sz="2100" dirty="0"/>
              <a:t>, </a:t>
            </a:r>
            <a:r>
              <a:rPr lang="en-ID" sz="2100" dirty="0" err="1"/>
              <a:t>tetapi</a:t>
            </a:r>
            <a:r>
              <a:rPr lang="en-ID" sz="2100" dirty="0"/>
              <a:t> juga </a:t>
            </a:r>
            <a:r>
              <a:rPr lang="en-ID" sz="2100" dirty="0" err="1"/>
              <a:t>merupakan</a:t>
            </a:r>
            <a:r>
              <a:rPr lang="en-ID" sz="2100" dirty="0"/>
              <a:t> </a:t>
            </a:r>
            <a:r>
              <a:rPr lang="en-ID" sz="2100" dirty="0" err="1"/>
              <a:t>tempat</a:t>
            </a:r>
            <a:r>
              <a:rPr lang="en-ID" sz="2100" dirty="0"/>
              <a:t> </a:t>
            </a:r>
            <a:r>
              <a:rPr lang="en-ID" sz="2100" dirty="0" err="1"/>
              <a:t>kehadiran</a:t>
            </a:r>
            <a:r>
              <a:rPr lang="en-ID" sz="2100" dirty="0"/>
              <a:t>-Nya. </a:t>
            </a:r>
            <a:r>
              <a:rPr lang="en-ID" sz="2100" dirty="0" err="1"/>
              <a:t>Dalam</a:t>
            </a:r>
            <a:r>
              <a:rPr lang="en-ID" sz="2100" dirty="0"/>
              <a:t> </a:t>
            </a:r>
            <a:r>
              <a:rPr lang="en-ID" sz="2100" dirty="0" err="1"/>
              <a:t>setiap</a:t>
            </a:r>
            <a:r>
              <a:rPr lang="en-ID" sz="2100" dirty="0"/>
              <a:t> </a:t>
            </a:r>
            <a:r>
              <a:rPr lang="en-ID" sz="2100" dirty="0" err="1"/>
              <a:t>makhluk</a:t>
            </a:r>
            <a:r>
              <a:rPr lang="en-ID" sz="2100" dirty="0"/>
              <a:t> </a:t>
            </a:r>
            <a:r>
              <a:rPr lang="en-ID" sz="2100" dirty="0" err="1"/>
              <a:t>tinggallah</a:t>
            </a:r>
            <a:r>
              <a:rPr lang="en-ID" sz="2100" dirty="0"/>
              <a:t> </a:t>
            </a:r>
            <a:r>
              <a:rPr lang="en-ID" sz="2100" dirty="0" err="1"/>
              <a:t>Roh</a:t>
            </a:r>
            <a:r>
              <a:rPr lang="en-ID" sz="2100" dirty="0"/>
              <a:t>-Nya yang </a:t>
            </a:r>
            <a:r>
              <a:rPr lang="en-ID" sz="2100" dirty="0" err="1"/>
              <a:t>memberi</a:t>
            </a:r>
            <a:r>
              <a:rPr lang="en-ID" sz="2100" dirty="0"/>
              <a:t> </a:t>
            </a:r>
            <a:r>
              <a:rPr lang="en-ID" sz="2100" dirty="0" err="1"/>
              <a:t>hidup</a:t>
            </a:r>
            <a:r>
              <a:rPr lang="en-ID" sz="2100" dirty="0"/>
              <a:t> dan </a:t>
            </a:r>
            <a:r>
              <a:rPr lang="en-ID" sz="2100" dirty="0" err="1"/>
              <a:t>memanggil</a:t>
            </a:r>
            <a:r>
              <a:rPr lang="en-ID" sz="2100" dirty="0"/>
              <a:t> </a:t>
            </a:r>
            <a:r>
              <a:rPr lang="en-ID" sz="2100" dirty="0" err="1"/>
              <a:t>kita</a:t>
            </a:r>
            <a:r>
              <a:rPr lang="en-ID" sz="2100" dirty="0"/>
              <a:t> </a:t>
            </a:r>
            <a:r>
              <a:rPr lang="en-ID" sz="2100" dirty="0" err="1"/>
              <a:t>untuk</a:t>
            </a:r>
            <a:r>
              <a:rPr lang="en-ID" sz="2100" dirty="0"/>
              <a:t> </a:t>
            </a:r>
            <a:r>
              <a:rPr lang="en-ID" sz="2100" dirty="0" err="1"/>
              <a:t>masuk</a:t>
            </a:r>
            <a:r>
              <a:rPr lang="en-ID" sz="2100" dirty="0"/>
              <a:t> </a:t>
            </a:r>
            <a:r>
              <a:rPr lang="en-ID" sz="2100" dirty="0" err="1"/>
              <a:t>ke</a:t>
            </a:r>
            <a:r>
              <a:rPr lang="en-ID" sz="2100" dirty="0"/>
              <a:t> </a:t>
            </a:r>
            <a:r>
              <a:rPr lang="en-ID" sz="2100" dirty="0" err="1"/>
              <a:t>dalam</a:t>
            </a:r>
            <a:r>
              <a:rPr lang="en-ID" sz="2100" dirty="0"/>
              <a:t> </a:t>
            </a:r>
            <a:r>
              <a:rPr lang="en-ID" sz="2100" dirty="0" err="1"/>
              <a:t>hubungan</a:t>
            </a:r>
            <a:r>
              <a:rPr lang="en-ID" sz="2100" dirty="0"/>
              <a:t> </a:t>
            </a:r>
            <a:r>
              <a:rPr lang="en-ID" sz="2100" dirty="0" err="1"/>
              <a:t>dengan</a:t>
            </a:r>
            <a:r>
              <a:rPr lang="en-ID" sz="2100" dirty="0"/>
              <a:t>-Nya.</a:t>
            </a:r>
          </a:p>
          <a:p>
            <a:r>
              <a:rPr lang="en-ID" sz="2100" dirty="0"/>
              <a:t>Hyang </a:t>
            </a:r>
            <a:r>
              <a:rPr lang="en-ID" sz="2100" dirty="0" err="1"/>
              <a:t>Ilahi</a:t>
            </a:r>
            <a:r>
              <a:rPr lang="en-ID" sz="2100" dirty="0"/>
              <a:t> </a:t>
            </a:r>
            <a:r>
              <a:rPr lang="en-ID" sz="2100" dirty="0" err="1"/>
              <a:t>hadir</a:t>
            </a:r>
            <a:r>
              <a:rPr lang="en-ID" sz="2100" dirty="0"/>
              <a:t> </a:t>
            </a:r>
            <a:r>
              <a:rPr lang="en-ID" sz="2100" dirty="0" err="1"/>
              <a:t>secara</a:t>
            </a:r>
            <a:r>
              <a:rPr lang="en-ID" sz="2100" dirty="0"/>
              <a:t> </a:t>
            </a:r>
            <a:r>
              <a:rPr lang="en-ID" sz="2100" dirty="0" err="1"/>
              <a:t>intim</a:t>
            </a:r>
            <a:r>
              <a:rPr lang="en-ID" sz="2100" dirty="0"/>
              <a:t> </a:t>
            </a:r>
            <a:r>
              <a:rPr lang="en-ID" sz="2100" dirty="0" err="1"/>
              <a:t>dalam</a:t>
            </a:r>
            <a:r>
              <a:rPr lang="en-ID" sz="2100" dirty="0"/>
              <a:t> </a:t>
            </a:r>
            <a:r>
              <a:rPr lang="en-ID" sz="2100" dirty="0" err="1"/>
              <a:t>setiap</a:t>
            </a:r>
            <a:r>
              <a:rPr lang="en-ID" sz="2100" dirty="0"/>
              <a:t> </a:t>
            </a:r>
            <a:r>
              <a:rPr lang="en-ID" sz="2100" dirty="0" err="1"/>
              <a:t>makhluk</a:t>
            </a:r>
            <a:r>
              <a:rPr lang="en-ID" sz="2100" dirty="0"/>
              <a:t>, </a:t>
            </a:r>
            <a:r>
              <a:rPr lang="en-ID" sz="2100" dirty="0" err="1"/>
              <a:t>tanpa</a:t>
            </a:r>
            <a:r>
              <a:rPr lang="en-ID" sz="2100" dirty="0"/>
              <a:t> </a:t>
            </a:r>
            <a:r>
              <a:rPr lang="en-ID" sz="2100" dirty="0" err="1"/>
              <a:t>menghilangkan</a:t>
            </a:r>
            <a:r>
              <a:rPr lang="en-ID" sz="2100" dirty="0"/>
              <a:t> </a:t>
            </a:r>
            <a:r>
              <a:rPr lang="en-ID" sz="2100" dirty="0" err="1"/>
              <a:t>otonomi</a:t>
            </a:r>
            <a:r>
              <a:rPr lang="en-ID" sz="2100" dirty="0"/>
              <a:t> </a:t>
            </a:r>
            <a:r>
              <a:rPr lang="en-ID" sz="2100" dirty="0" err="1"/>
              <a:t>makhluk</a:t>
            </a:r>
            <a:r>
              <a:rPr lang="en-ID" sz="2100" dirty="0"/>
              <a:t> </a:t>
            </a:r>
            <a:r>
              <a:rPr lang="en-ID" sz="2100" dirty="0" err="1"/>
              <a:t>ciptaan</a:t>
            </a:r>
            <a:r>
              <a:rPr lang="en-ID" sz="2100" dirty="0"/>
              <a:t>-Nya.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9F388-DB9B-4CEE-A251-E259A9C3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76" y="1671645"/>
            <a:ext cx="3797258" cy="301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1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Does An Ecological Civilization Look Like? - YES! Magazine">
            <a:extLst>
              <a:ext uri="{FF2B5EF4-FFF2-40B4-BE49-F238E27FC236}">
                <a16:creationId xmlns:a16="http://schemas.microsoft.com/office/drawing/2014/main" id="{73C185BE-62A6-4EE6-AB59-2AC4ACD6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770" y="1001485"/>
            <a:ext cx="5312229" cy="472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299E-D454-472C-9CBC-27C821021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89" y="1136307"/>
            <a:ext cx="7025640" cy="4856529"/>
          </a:xfrm>
        </p:spPr>
        <p:txBody>
          <a:bodyPr>
            <a:noAutofit/>
          </a:bodyPr>
          <a:lstStyle/>
          <a:p>
            <a:r>
              <a:rPr lang="en-ID" sz="2200" dirty="0" err="1"/>
              <a:t>Kehadiran</a:t>
            </a:r>
            <a:r>
              <a:rPr lang="en-ID" sz="2200" dirty="0"/>
              <a:t> </a:t>
            </a:r>
            <a:r>
              <a:rPr lang="en-ID" sz="2200" dirty="0" err="1"/>
              <a:t>ilahi</a:t>
            </a:r>
            <a:r>
              <a:rPr lang="en-ID" sz="2200" dirty="0"/>
              <a:t> </a:t>
            </a:r>
            <a:r>
              <a:rPr lang="en-ID" sz="2200" dirty="0" err="1"/>
              <a:t>ini</a:t>
            </a:r>
            <a:r>
              <a:rPr lang="en-ID" sz="2200" dirty="0"/>
              <a:t> </a:t>
            </a:r>
            <a:r>
              <a:rPr lang="en-ID" sz="2200" dirty="0" err="1"/>
              <a:t>menjamin</a:t>
            </a:r>
            <a:r>
              <a:rPr lang="en-ID" sz="2200" dirty="0"/>
              <a:t> </a:t>
            </a:r>
            <a:r>
              <a:rPr lang="en-ID" sz="2200" dirty="0" err="1"/>
              <a:t>kelanggengan</a:t>
            </a:r>
            <a:r>
              <a:rPr lang="en-ID" sz="2200" dirty="0"/>
              <a:t> dan </a:t>
            </a:r>
            <a:r>
              <a:rPr lang="en-ID" sz="2200" dirty="0" err="1"/>
              <a:t>perkembangan</a:t>
            </a:r>
            <a:r>
              <a:rPr lang="en-ID" sz="2200" dirty="0"/>
              <a:t> </a:t>
            </a:r>
            <a:r>
              <a:rPr lang="en-ID" sz="2200" dirty="0" err="1"/>
              <a:t>setiap</a:t>
            </a:r>
            <a:r>
              <a:rPr lang="en-ID" sz="2200" dirty="0"/>
              <a:t> </a:t>
            </a:r>
            <a:r>
              <a:rPr lang="en-ID" sz="2200" dirty="0" err="1"/>
              <a:t>makhluk</a:t>
            </a:r>
            <a:r>
              <a:rPr lang="en-ID" sz="2200" dirty="0"/>
              <a:t> </a:t>
            </a:r>
          </a:p>
          <a:p>
            <a:r>
              <a:rPr lang="en-ID" sz="2200" dirty="0" err="1"/>
              <a:t>Setiap</a:t>
            </a:r>
            <a:r>
              <a:rPr lang="en-ID" sz="2200" dirty="0"/>
              <a:t> </a:t>
            </a:r>
            <a:r>
              <a:rPr lang="en-ID" sz="2200" dirty="0" err="1"/>
              <a:t>makhluk</a:t>
            </a:r>
            <a:r>
              <a:rPr lang="en-ID" sz="2200" dirty="0"/>
              <a:t> </a:t>
            </a:r>
            <a:r>
              <a:rPr lang="en-ID" sz="2200" dirty="0" err="1"/>
              <a:t>memancarkan</a:t>
            </a:r>
            <a:r>
              <a:rPr lang="en-ID" sz="2200" dirty="0"/>
              <a:t> </a:t>
            </a:r>
            <a:r>
              <a:rPr lang="en-ID" sz="2200" dirty="0" err="1"/>
              <a:t>sesuatu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Hyang </a:t>
            </a:r>
            <a:r>
              <a:rPr lang="en-ID" sz="2200" dirty="0" err="1"/>
              <a:t>Ilahi</a:t>
            </a:r>
            <a:r>
              <a:rPr lang="en-ID" sz="2200" dirty="0"/>
              <a:t> dan </a:t>
            </a:r>
            <a:r>
              <a:rPr lang="en-ID" sz="2200" dirty="0" err="1"/>
              <a:t>memiliki</a:t>
            </a:r>
            <a:r>
              <a:rPr lang="en-ID" sz="2200" dirty="0"/>
              <a:t> </a:t>
            </a:r>
            <a:r>
              <a:rPr lang="en-ID" sz="2200" dirty="0" err="1"/>
              <a:t>pesan</a:t>
            </a:r>
            <a:r>
              <a:rPr lang="en-ID" sz="2200" dirty="0"/>
              <a:t>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manusia</a:t>
            </a:r>
            <a:r>
              <a:rPr lang="en-ID" sz="2200" dirty="0"/>
              <a:t>.</a:t>
            </a:r>
          </a:p>
          <a:p>
            <a:r>
              <a:rPr lang="en-US" sz="2200" dirty="0" err="1"/>
              <a:t>Melalui</a:t>
            </a:r>
            <a:r>
              <a:rPr lang="en-US" sz="2200" dirty="0"/>
              <a:t> </a:t>
            </a:r>
            <a:r>
              <a:rPr lang="en-US" sz="2200" dirty="0" err="1"/>
              <a:t>alam</a:t>
            </a:r>
            <a:r>
              <a:rPr lang="en-US" sz="2200" dirty="0"/>
              <a:t>, Hyang </a:t>
            </a:r>
            <a:r>
              <a:rPr lang="en-US" sz="2200" dirty="0" err="1"/>
              <a:t>Ilahi</a:t>
            </a:r>
            <a:r>
              <a:rPr lang="en-US" sz="2200" dirty="0"/>
              <a:t> </a:t>
            </a:r>
            <a:r>
              <a:rPr lang="en-US" sz="2200" dirty="0" err="1"/>
              <a:t>menjalin</a:t>
            </a:r>
            <a:r>
              <a:rPr lang="en-US" sz="2200" dirty="0"/>
              <a:t> </a:t>
            </a:r>
            <a:r>
              <a:rPr lang="en-US" sz="2200" dirty="0" err="1"/>
              <a:t>relasi</a:t>
            </a:r>
            <a:r>
              <a:rPr lang="en-US" sz="2200" dirty="0"/>
              <a:t> dan </a:t>
            </a:r>
            <a:r>
              <a:rPr lang="en-US" sz="2200" dirty="0" err="1"/>
              <a:t>menyapa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. </a:t>
            </a:r>
          </a:p>
          <a:p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keagungan</a:t>
            </a:r>
            <a:r>
              <a:rPr lang="en-US" sz="2200" dirty="0"/>
              <a:t>, </a:t>
            </a:r>
            <a:r>
              <a:rPr lang="en-US" sz="2200" dirty="0" err="1"/>
              <a:t>kekuatan</a:t>
            </a:r>
            <a:r>
              <a:rPr lang="en-US" sz="2200" dirty="0"/>
              <a:t>, </a:t>
            </a:r>
            <a:r>
              <a:rPr lang="en-US" sz="2200" dirty="0" err="1"/>
              <a:t>keindahan</a:t>
            </a:r>
            <a:r>
              <a:rPr lang="en-US" sz="2200" dirty="0"/>
              <a:t>, dan </a:t>
            </a:r>
            <a:r>
              <a:rPr lang="en-US" sz="2200" dirty="0" err="1"/>
              <a:t>keteraturan</a:t>
            </a:r>
            <a:r>
              <a:rPr lang="en-US" sz="2200" dirty="0"/>
              <a:t> </a:t>
            </a:r>
            <a:r>
              <a:rPr lang="en-US" sz="2200" dirty="0" err="1"/>
              <a:t>alam</a:t>
            </a:r>
            <a:r>
              <a:rPr lang="en-US" sz="2200" dirty="0"/>
              <a:t>,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mengalami</a:t>
            </a:r>
            <a:r>
              <a:rPr lang="en-US" sz="2200" dirty="0"/>
              <a:t> Hyang </a:t>
            </a:r>
            <a:r>
              <a:rPr lang="en-US" sz="2200" dirty="0" err="1"/>
              <a:t>Ilahi</a:t>
            </a:r>
            <a:r>
              <a:rPr lang="en-US" sz="2200" dirty="0"/>
              <a:t>, yang </a:t>
            </a:r>
            <a:r>
              <a:rPr lang="en-US" sz="2200" dirty="0" err="1"/>
              <a:t>kehadiran</a:t>
            </a:r>
            <a:r>
              <a:rPr lang="en-US" sz="2200" dirty="0"/>
              <a:t>-Nya </a:t>
            </a:r>
            <a:r>
              <a:rPr lang="en-US" sz="2200" dirty="0" err="1"/>
              <a:t>mengatasi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 dan </a:t>
            </a:r>
            <a:r>
              <a:rPr lang="en-US" sz="2200" dirty="0" err="1"/>
              <a:t>alam</a:t>
            </a:r>
            <a:r>
              <a:rPr lang="en-US" sz="2200" dirty="0"/>
              <a:t> </a:t>
            </a:r>
            <a:r>
              <a:rPr lang="en-US" sz="2200" dirty="0" err="1"/>
              <a:t>itu</a:t>
            </a:r>
            <a:r>
              <a:rPr lang="en-US" sz="2200" dirty="0"/>
              <a:t> </a:t>
            </a:r>
            <a:r>
              <a:rPr lang="en-US" sz="2200" dirty="0" err="1"/>
              <a:t>sendiri</a:t>
            </a:r>
            <a:r>
              <a:rPr lang="en-US" sz="2200" dirty="0"/>
              <a:t>.</a:t>
            </a:r>
            <a:endParaRPr lang="en-ID" sz="2200" dirty="0"/>
          </a:p>
          <a:p>
            <a:r>
              <a:rPr lang="en-ID" sz="2200" dirty="0"/>
              <a:t>Ketika </a:t>
            </a:r>
            <a:r>
              <a:rPr lang="en-ID" sz="2200" dirty="0" err="1"/>
              <a:t>seseorang</a:t>
            </a:r>
            <a:r>
              <a:rPr lang="en-ID" sz="2200" dirty="0"/>
              <a:t> </a:t>
            </a:r>
            <a:r>
              <a:rPr lang="en-ID" sz="2200" dirty="0" err="1"/>
              <a:t>mengagumi</a:t>
            </a:r>
            <a:r>
              <a:rPr lang="en-ID" sz="2200" dirty="0"/>
              <a:t> </a:t>
            </a:r>
            <a:r>
              <a:rPr lang="en-ID" sz="2200" dirty="0" err="1"/>
              <a:t>kemegahan</a:t>
            </a:r>
            <a:r>
              <a:rPr lang="en-ID" sz="2200" dirty="0"/>
              <a:t> </a:t>
            </a:r>
            <a:r>
              <a:rPr lang="en-ID" sz="2200" dirty="0" err="1"/>
              <a:t>sebuah</a:t>
            </a:r>
            <a:r>
              <a:rPr lang="en-ID" sz="2200" dirty="0"/>
              <a:t> </a:t>
            </a:r>
            <a:r>
              <a:rPr lang="en-ID" sz="2200" dirty="0" err="1"/>
              <a:t>gunung</a:t>
            </a:r>
            <a:r>
              <a:rPr lang="en-ID" sz="2200" dirty="0"/>
              <a:t>, </a:t>
            </a:r>
            <a:r>
              <a:rPr lang="en-ID" sz="2200" dirty="0" err="1"/>
              <a:t>ia</a:t>
            </a:r>
            <a:r>
              <a:rPr lang="en-ID" sz="2200" dirty="0"/>
              <a:t> </a:t>
            </a:r>
            <a:r>
              <a:rPr lang="en-ID" sz="2200" dirty="0" err="1"/>
              <a:t>tentunya</a:t>
            </a:r>
            <a:r>
              <a:rPr lang="en-ID" sz="2200" dirty="0"/>
              <a:t> </a:t>
            </a:r>
            <a:r>
              <a:rPr lang="en-ID" sz="2200" dirty="0" err="1"/>
              <a:t>tidak</a:t>
            </a:r>
            <a:r>
              <a:rPr lang="en-ID" sz="2200" dirty="0"/>
              <a:t> </a:t>
            </a:r>
            <a:r>
              <a:rPr lang="en-ID" sz="2200" dirty="0" err="1"/>
              <a:t>dapat</a:t>
            </a:r>
            <a:r>
              <a:rPr lang="en-ID" sz="2200" dirty="0"/>
              <a:t> </a:t>
            </a:r>
            <a:r>
              <a:rPr lang="en-ID" sz="2200" dirty="0" err="1"/>
              <a:t>memisahkannya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Hyang </a:t>
            </a:r>
            <a:r>
              <a:rPr lang="en-ID" sz="2200" dirty="0" err="1"/>
              <a:t>Ilahi</a:t>
            </a:r>
            <a:r>
              <a:rPr lang="en-ID" sz="2200" dirty="0"/>
              <a:t>. </a:t>
            </a:r>
            <a:r>
              <a:rPr lang="en-ID" sz="2200" dirty="0" err="1"/>
              <a:t>Kekaguman</a:t>
            </a:r>
            <a:r>
              <a:rPr lang="en-ID" sz="2200" dirty="0"/>
              <a:t> yang </a:t>
            </a:r>
            <a:r>
              <a:rPr lang="en-ID" sz="2200" dirty="0" err="1"/>
              <a:t>ia</a:t>
            </a:r>
            <a:r>
              <a:rPr lang="en-ID" sz="2200" dirty="0"/>
              <a:t> </a:t>
            </a:r>
            <a:r>
              <a:rPr lang="en-ID" sz="2200" dirty="0" err="1"/>
              <a:t>alami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batinnya</a:t>
            </a:r>
            <a:r>
              <a:rPr lang="en-ID" sz="2200" dirty="0"/>
              <a:t> </a:t>
            </a:r>
            <a:r>
              <a:rPr lang="en-ID" sz="2200" dirty="0" err="1"/>
              <a:t>berkaitan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Hyang </a:t>
            </a:r>
            <a:r>
              <a:rPr lang="en-ID" sz="2200" dirty="0" err="1"/>
              <a:t>Ilahi</a:t>
            </a:r>
            <a:r>
              <a:rPr lang="en-ID" sz="2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405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31A5-8F22-4813-A74F-5CFD7543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57" y="1291356"/>
            <a:ext cx="6271252" cy="4559178"/>
          </a:xfrm>
        </p:spPr>
        <p:txBody>
          <a:bodyPr>
            <a:normAutofit lnSpcReduction="10000"/>
          </a:bodyPr>
          <a:lstStyle/>
          <a:p>
            <a:r>
              <a:rPr lang="en-ID" sz="2400" dirty="0" err="1"/>
              <a:t>Seluruh</a:t>
            </a:r>
            <a:r>
              <a:rPr lang="en-ID" sz="2400" dirty="0"/>
              <a:t> </a:t>
            </a:r>
            <a:r>
              <a:rPr lang="en-ID" sz="2400" dirty="0" err="1"/>
              <a:t>alam</a:t>
            </a:r>
            <a:r>
              <a:rPr lang="en-ID" sz="2400" dirty="0"/>
              <a:t> </a:t>
            </a:r>
            <a:r>
              <a:rPr lang="en-ID" sz="2400" dirty="0" err="1"/>
              <a:t>semesta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bahasa</a:t>
            </a:r>
            <a:r>
              <a:rPr lang="en-ID" sz="2400" dirty="0"/>
              <a:t> </a:t>
            </a:r>
            <a:r>
              <a:rPr lang="en-ID" sz="2400" dirty="0" err="1"/>
              <a:t>cinta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Hyang </a:t>
            </a:r>
            <a:r>
              <a:rPr lang="en-ID" sz="2400" dirty="0" err="1"/>
              <a:t>Ilahi</a:t>
            </a:r>
            <a:r>
              <a:rPr lang="en-ID" sz="2400" dirty="0"/>
              <a:t>, </a:t>
            </a:r>
            <a:r>
              <a:rPr lang="en-ID" sz="2400" dirty="0" err="1"/>
              <a:t>kasih</a:t>
            </a:r>
            <a:r>
              <a:rPr lang="en-ID" sz="2400" dirty="0"/>
              <a:t> </a:t>
            </a:r>
            <a:r>
              <a:rPr lang="en-ID" sz="2400" dirty="0" err="1"/>
              <a:t>sayang</a:t>
            </a:r>
            <a:r>
              <a:rPr lang="en-ID" sz="2400" dirty="0"/>
              <a:t>-Nya yang </a:t>
            </a:r>
            <a:r>
              <a:rPr lang="en-ID" sz="2400" dirty="0" err="1"/>
              <a:t>tak</a:t>
            </a:r>
            <a:r>
              <a:rPr lang="en-ID" sz="2400" dirty="0"/>
              <a:t> </a:t>
            </a:r>
            <a:r>
              <a:rPr lang="en-ID" sz="2400" dirty="0" err="1"/>
              <a:t>terbatas</a:t>
            </a:r>
            <a:r>
              <a:rPr lang="en-ID" sz="2400" dirty="0"/>
              <a:t> </a:t>
            </a:r>
            <a:r>
              <a:rPr lang="en-ID" sz="2400" dirty="0" err="1"/>
              <a:t>bagi</a:t>
            </a:r>
            <a:r>
              <a:rPr lang="en-ID" sz="2400" dirty="0"/>
              <a:t> </a:t>
            </a:r>
            <a:r>
              <a:rPr lang="en-ID" sz="2400" dirty="0" err="1"/>
              <a:t>manusia</a:t>
            </a:r>
            <a:r>
              <a:rPr lang="en-ID" sz="2400" dirty="0"/>
              <a:t>. </a:t>
            </a:r>
          </a:p>
          <a:p>
            <a:r>
              <a:rPr lang="en-ID" sz="2400" dirty="0"/>
              <a:t>Ketika </a:t>
            </a:r>
            <a:r>
              <a:rPr lang="en-ID" sz="2400" dirty="0" err="1"/>
              <a:t>menyadari</a:t>
            </a:r>
            <a:r>
              <a:rPr lang="en-ID" sz="2400" dirty="0"/>
              <a:t> </a:t>
            </a:r>
            <a:r>
              <a:rPr lang="en-ID" sz="2400" dirty="0" err="1"/>
              <a:t>bahwa</a:t>
            </a:r>
            <a:r>
              <a:rPr lang="en-ID" sz="2400" dirty="0"/>
              <a:t> Hyang </a:t>
            </a:r>
            <a:r>
              <a:rPr lang="en-ID" sz="2400" dirty="0" err="1"/>
              <a:t>Ilahi</a:t>
            </a:r>
            <a:r>
              <a:rPr lang="en-ID" sz="2400" dirty="0"/>
              <a:t> </a:t>
            </a:r>
            <a:r>
              <a:rPr lang="en-ID" sz="2400" dirty="0" err="1"/>
              <a:t>tercermin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semua</a:t>
            </a:r>
            <a:r>
              <a:rPr lang="en-ID" sz="2400" dirty="0"/>
              <a:t> </a:t>
            </a:r>
            <a:r>
              <a:rPr lang="en-ID" sz="2400" dirty="0" err="1"/>
              <a:t>ciptaan</a:t>
            </a:r>
            <a:r>
              <a:rPr lang="en-ID" sz="2400" dirty="0"/>
              <a:t>, </a:t>
            </a:r>
            <a:r>
              <a:rPr lang="en-ID" sz="2400" dirty="0" err="1"/>
              <a:t>kita</a:t>
            </a:r>
            <a:r>
              <a:rPr lang="en-ID" sz="2400" dirty="0"/>
              <a:t> </a:t>
            </a:r>
            <a:r>
              <a:rPr lang="en-ID" sz="2400" dirty="0" err="1"/>
              <a:t>terdorong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memuji</a:t>
            </a:r>
            <a:r>
              <a:rPr lang="en-ID" sz="2400" dirty="0"/>
              <a:t>-Nya. </a:t>
            </a:r>
          </a:p>
          <a:p>
            <a:r>
              <a:rPr lang="en-ID" sz="2400" dirty="0" err="1"/>
              <a:t>Alam</a:t>
            </a:r>
            <a:r>
              <a:rPr lang="en-ID" sz="2400" dirty="0"/>
              <a:t> </a:t>
            </a:r>
            <a:r>
              <a:rPr lang="en-ID" sz="2400" dirty="0" err="1"/>
              <a:t>dipenuhi</a:t>
            </a:r>
            <a:r>
              <a:rPr lang="en-ID" sz="2400" dirty="0"/>
              <a:t> kata-kata </a:t>
            </a:r>
            <a:r>
              <a:rPr lang="en-ID" sz="2400" dirty="0" err="1"/>
              <a:t>cinta</a:t>
            </a:r>
            <a:r>
              <a:rPr lang="en-ID" sz="2400" dirty="0"/>
              <a:t>, </a:t>
            </a:r>
            <a:r>
              <a:rPr lang="en-ID" sz="2400" dirty="0" err="1"/>
              <a:t>tetapi</a:t>
            </a:r>
            <a:r>
              <a:rPr lang="en-ID" sz="2400" dirty="0"/>
              <a:t> </a:t>
            </a:r>
            <a:r>
              <a:rPr lang="en-ID" sz="2400" dirty="0" err="1"/>
              <a:t>apakah</a:t>
            </a:r>
            <a:r>
              <a:rPr lang="en-ID" sz="2400" dirty="0"/>
              <a:t> </a:t>
            </a:r>
            <a:r>
              <a:rPr lang="en-ID" sz="2400" dirty="0" err="1"/>
              <a:t>kita</a:t>
            </a:r>
            <a:r>
              <a:rPr lang="en-ID" sz="2400" dirty="0"/>
              <a:t> </a:t>
            </a:r>
            <a:r>
              <a:rPr lang="en-ID" sz="2400" dirty="0" err="1"/>
              <a:t>dapat</a:t>
            </a:r>
            <a:r>
              <a:rPr lang="en-ID" sz="2400" dirty="0"/>
              <a:t> dan </a:t>
            </a:r>
            <a:r>
              <a:rPr lang="en-ID" sz="2400" dirty="0" err="1"/>
              <a:t>mau</a:t>
            </a:r>
            <a:r>
              <a:rPr lang="en-ID" sz="2400" dirty="0"/>
              <a:t> </a:t>
            </a:r>
            <a:r>
              <a:rPr lang="en-ID" sz="2400" dirty="0" err="1"/>
              <a:t>mendengarkannya</a:t>
            </a:r>
            <a:r>
              <a:rPr lang="en-ID" sz="2400" dirty="0"/>
              <a:t> di </a:t>
            </a:r>
            <a:r>
              <a:rPr lang="en-ID" sz="2400" dirty="0" err="1"/>
              <a:t>tengah-tengah</a:t>
            </a:r>
            <a:r>
              <a:rPr lang="en-ID" sz="2400" dirty="0"/>
              <a:t> </a:t>
            </a:r>
            <a:r>
              <a:rPr lang="en-ID" sz="2400" dirty="0" err="1"/>
              <a:t>kebisingan</a:t>
            </a:r>
            <a:r>
              <a:rPr lang="en-ID" sz="2400" dirty="0"/>
              <a:t> </a:t>
            </a:r>
            <a:r>
              <a:rPr lang="en-ID" sz="2400" dirty="0" err="1"/>
              <a:t>terus-menerus</a:t>
            </a:r>
            <a:r>
              <a:rPr lang="en-ID" sz="2400" dirty="0"/>
              <a:t> dan </a:t>
            </a:r>
            <a:r>
              <a:rPr lang="en-ID" sz="2400" dirty="0" err="1"/>
              <a:t>kecemasan</a:t>
            </a:r>
            <a:r>
              <a:rPr lang="en-ID" sz="2400" dirty="0"/>
              <a:t> yang </a:t>
            </a:r>
            <a:r>
              <a:rPr lang="en-ID" sz="2400" dirty="0" err="1"/>
              <a:t>terus</a:t>
            </a:r>
            <a:r>
              <a:rPr lang="en-ID" sz="2400" dirty="0"/>
              <a:t> </a:t>
            </a:r>
            <a:r>
              <a:rPr lang="en-ID" sz="2400" dirty="0" err="1"/>
              <a:t>mengganggu</a:t>
            </a:r>
            <a:r>
              <a:rPr lang="en-ID" sz="2400" dirty="0"/>
              <a:t>?</a:t>
            </a:r>
            <a:endParaRPr lang="en-US" sz="2400" dirty="0"/>
          </a:p>
          <a:p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akal</a:t>
            </a:r>
            <a:r>
              <a:rPr lang="en-US" sz="2400" dirty="0"/>
              <a:t> </a:t>
            </a:r>
            <a:r>
              <a:rPr lang="en-US" sz="2400" dirty="0" err="1"/>
              <a:t>budi</a:t>
            </a:r>
            <a:r>
              <a:rPr lang="en-US" sz="2400" dirty="0"/>
              <a:t> dan </a:t>
            </a:r>
            <a:r>
              <a:rPr lang="en-US" sz="2400" dirty="0" err="1"/>
              <a:t>kemampuan</a:t>
            </a:r>
            <a:r>
              <a:rPr lang="en-US" sz="2400" dirty="0"/>
              <a:t> </a:t>
            </a:r>
            <a:r>
              <a:rPr lang="en-US" sz="2400" dirty="0" err="1"/>
              <a:t>refleksinya</a:t>
            </a:r>
            <a:r>
              <a:rPr lang="en-US" sz="2400" dirty="0"/>
              <a:t>,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mampu</a:t>
            </a:r>
            <a:r>
              <a:rPr lang="en-US" sz="2400" dirty="0"/>
              <a:t> </a:t>
            </a:r>
            <a:r>
              <a:rPr lang="en-US" sz="2400" dirty="0" err="1"/>
              <a:t>menangkap</a:t>
            </a:r>
            <a:r>
              <a:rPr lang="en-US" sz="2400" dirty="0"/>
              <a:t> </a:t>
            </a:r>
            <a:r>
              <a:rPr lang="en-US" sz="2400" dirty="0" err="1"/>
              <a:t>kehadiran</a:t>
            </a:r>
            <a:r>
              <a:rPr lang="en-US" sz="2400" dirty="0"/>
              <a:t> Hyang </a:t>
            </a:r>
            <a:r>
              <a:rPr lang="en-US" sz="2400" dirty="0" err="1"/>
              <a:t>Ilahi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alam</a:t>
            </a:r>
            <a:r>
              <a:rPr lang="en-US" sz="2400" dirty="0"/>
              <a:t> </a:t>
            </a:r>
            <a:r>
              <a:rPr lang="en-US" sz="2400" dirty="0" err="1"/>
              <a:t>ciptaan</a:t>
            </a:r>
            <a:r>
              <a:rPr lang="en-US" sz="2400" dirty="0"/>
              <a:t>. </a:t>
            </a:r>
            <a:endParaRPr lang="en-ID" sz="2400" dirty="0"/>
          </a:p>
          <a:p>
            <a:pPr marL="0" indent="0">
              <a:buNone/>
            </a:pPr>
            <a:endParaRPr lang="en-ID" sz="2400" dirty="0"/>
          </a:p>
        </p:txBody>
      </p:sp>
      <p:pic>
        <p:nvPicPr>
          <p:cNvPr id="2050" name="Picture 2" descr="Nature, ecology and different animals protection Stock Photo by ©vlad_star  7004000">
            <a:extLst>
              <a:ext uri="{FF2B5EF4-FFF2-40B4-BE49-F238E27FC236}">
                <a16:creationId xmlns:a16="http://schemas.microsoft.com/office/drawing/2014/main" id="{8B76A846-9462-499F-948C-84BA90A7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9" y="1291356"/>
            <a:ext cx="5602191" cy="439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19763-A4E6-4A11-9A45-1C86EBB68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253331"/>
            <a:ext cx="6575474" cy="4351338"/>
          </a:xfrm>
        </p:spPr>
        <p:txBody>
          <a:bodyPr>
            <a:noAutofit/>
          </a:bodyPr>
          <a:lstStyle/>
          <a:p>
            <a:r>
              <a:rPr lang="en-ID" sz="2200" dirty="0" err="1"/>
              <a:t>Segala</a:t>
            </a:r>
            <a:r>
              <a:rPr lang="en-ID" sz="2200" dirty="0"/>
              <a:t> </a:t>
            </a:r>
            <a:r>
              <a:rPr lang="en-ID" sz="2200" dirty="0" err="1"/>
              <a:t>hal</a:t>
            </a:r>
            <a:r>
              <a:rPr lang="en-ID" sz="2200" dirty="0"/>
              <a:t> </a:t>
            </a:r>
            <a:r>
              <a:rPr lang="en-ID" sz="2200" dirty="0" err="1"/>
              <a:t>baik</a:t>
            </a:r>
            <a:r>
              <a:rPr lang="en-ID" sz="2200" dirty="0"/>
              <a:t> yang </a:t>
            </a:r>
            <a:r>
              <a:rPr lang="en-ID" sz="2200" dirty="0" err="1"/>
              <a:t>terdapat</a:t>
            </a:r>
            <a:r>
              <a:rPr lang="en-ID" sz="2200" dirty="0"/>
              <a:t> di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segala</a:t>
            </a:r>
            <a:r>
              <a:rPr lang="en-ID" sz="2200" dirty="0"/>
              <a:t> </a:t>
            </a:r>
            <a:r>
              <a:rPr lang="en-ID" sz="2200" dirty="0" err="1"/>
              <a:t>kenyataan</a:t>
            </a:r>
            <a:r>
              <a:rPr lang="en-ID" sz="2200" dirty="0"/>
              <a:t> dan </a:t>
            </a:r>
            <a:r>
              <a:rPr lang="en-ID" sz="2200" dirty="0" err="1"/>
              <a:t>pengalaman</a:t>
            </a:r>
            <a:r>
              <a:rPr lang="en-ID" sz="2200" dirty="0"/>
              <a:t> dunia </a:t>
            </a:r>
            <a:r>
              <a:rPr lang="en-ID" sz="2200" dirty="0" err="1"/>
              <a:t>ini</a:t>
            </a:r>
            <a:r>
              <a:rPr lang="en-ID" sz="2200" dirty="0"/>
              <a:t> </a:t>
            </a:r>
            <a:r>
              <a:rPr lang="en-ID" sz="2200" dirty="0" err="1"/>
              <a:t>ditemukan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Hyang </a:t>
            </a:r>
            <a:r>
              <a:rPr lang="en-ID" sz="2200" dirty="0" err="1"/>
              <a:t>Ilahi</a:t>
            </a:r>
            <a:r>
              <a:rPr lang="en-ID" sz="2200" dirty="0"/>
              <a:t>. </a:t>
            </a:r>
            <a:r>
              <a:rPr lang="en-ID" sz="2200" dirty="0" err="1"/>
              <a:t>Bukan</a:t>
            </a:r>
            <a:r>
              <a:rPr lang="en-ID" sz="2200" dirty="0"/>
              <a:t> </a:t>
            </a:r>
            <a:r>
              <a:rPr lang="en-ID" sz="2200" dirty="0" err="1"/>
              <a:t>karena</a:t>
            </a:r>
            <a:r>
              <a:rPr lang="en-ID" sz="2200" dirty="0"/>
              <a:t> </a:t>
            </a:r>
            <a:r>
              <a:rPr lang="en-ID" sz="2200" dirty="0" err="1"/>
              <a:t>hal-hal</a:t>
            </a:r>
            <a:r>
              <a:rPr lang="en-ID" sz="2200" dirty="0"/>
              <a:t> dunia </a:t>
            </a:r>
            <a:r>
              <a:rPr lang="en-ID" sz="2200" dirty="0" err="1"/>
              <a:t>ini</a:t>
            </a:r>
            <a:r>
              <a:rPr lang="en-ID" sz="2200" dirty="0"/>
              <a:t> </a:t>
            </a:r>
            <a:r>
              <a:rPr lang="en-ID" sz="2200" dirty="0" err="1"/>
              <a:t>sungguh</a:t>
            </a:r>
            <a:r>
              <a:rPr lang="en-ID" sz="2200" dirty="0"/>
              <a:t> </a:t>
            </a:r>
            <a:r>
              <a:rPr lang="en-ID" sz="2200" dirty="0" err="1"/>
              <a:t>ilahi</a:t>
            </a:r>
            <a:r>
              <a:rPr lang="en-ID" sz="2200" dirty="0"/>
              <a:t>, </a:t>
            </a:r>
            <a:r>
              <a:rPr lang="en-ID" sz="2200" dirty="0" err="1"/>
              <a:t>tetapi</a:t>
            </a:r>
            <a:r>
              <a:rPr lang="en-ID" sz="2200" dirty="0"/>
              <a:t> </a:t>
            </a:r>
            <a:r>
              <a:rPr lang="en-ID" sz="2200" dirty="0" err="1"/>
              <a:t>karena</a:t>
            </a:r>
            <a:r>
              <a:rPr lang="en-ID" sz="2200" dirty="0"/>
              <a:t> </a:t>
            </a:r>
            <a:r>
              <a:rPr lang="en-ID" sz="2200" dirty="0" err="1"/>
              <a:t>adanya</a:t>
            </a:r>
            <a:r>
              <a:rPr lang="en-ID" sz="2200" dirty="0"/>
              <a:t> </a:t>
            </a:r>
            <a:r>
              <a:rPr lang="en-ID" sz="2200" dirty="0" err="1"/>
              <a:t>relasi</a:t>
            </a:r>
            <a:r>
              <a:rPr lang="en-ID" sz="2200" dirty="0"/>
              <a:t> </a:t>
            </a:r>
            <a:r>
              <a:rPr lang="en-ID" sz="2200" dirty="0" err="1"/>
              <a:t>intim</a:t>
            </a:r>
            <a:r>
              <a:rPr lang="en-ID" sz="2200" dirty="0"/>
              <a:t> </a:t>
            </a:r>
            <a:r>
              <a:rPr lang="en-ID" sz="2200" dirty="0" err="1"/>
              <a:t>antara</a:t>
            </a:r>
            <a:r>
              <a:rPr lang="en-ID" sz="2200" dirty="0"/>
              <a:t> Allah dan </a:t>
            </a:r>
            <a:r>
              <a:rPr lang="en-ID" sz="2200" dirty="0" err="1"/>
              <a:t>semua</a:t>
            </a:r>
            <a:r>
              <a:rPr lang="en-ID" sz="2200" dirty="0"/>
              <a:t> </a:t>
            </a:r>
            <a:r>
              <a:rPr lang="en-ID" sz="2200" dirty="0" err="1"/>
              <a:t>makhluk</a:t>
            </a:r>
            <a:r>
              <a:rPr lang="en-ID" sz="2200" dirty="0"/>
              <a:t> </a:t>
            </a:r>
            <a:r>
              <a:rPr lang="en-ID" sz="2200" dirty="0" err="1"/>
              <a:t>hidup</a:t>
            </a:r>
            <a:r>
              <a:rPr lang="en-ID" sz="2200" dirty="0"/>
              <a:t> </a:t>
            </a:r>
            <a:endParaRPr lang="en-US" sz="2200" dirty="0"/>
          </a:p>
          <a:p>
            <a:r>
              <a:rPr lang="en-US" sz="2200" dirty="0" err="1"/>
              <a:t>Mengingat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sebagai</a:t>
            </a:r>
            <a:r>
              <a:rPr lang="en-US" sz="2200" dirty="0"/>
              <a:t> </a:t>
            </a:r>
            <a:r>
              <a:rPr lang="en-US" sz="2200" dirty="0" err="1"/>
              <a:t>ciptaan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makhluk</a:t>
            </a:r>
            <a:r>
              <a:rPr lang="en-US" sz="2200" dirty="0"/>
              <a:t> yang </a:t>
            </a:r>
            <a:r>
              <a:rPr lang="en-US" sz="2200" dirty="0" err="1"/>
              <a:t>terbatas</a:t>
            </a:r>
            <a:r>
              <a:rPr lang="en-US" sz="2200" dirty="0"/>
              <a:t>, </a:t>
            </a:r>
            <a:r>
              <a:rPr lang="en-US" sz="2200" dirty="0" err="1"/>
              <a:t>termasuk</a:t>
            </a:r>
            <a:r>
              <a:rPr lang="en-US" sz="2200" dirty="0"/>
              <a:t> juga </a:t>
            </a:r>
            <a:r>
              <a:rPr lang="en-US" sz="2200" dirty="0" err="1"/>
              <a:t>kemampuan</a:t>
            </a:r>
            <a:r>
              <a:rPr lang="en-US" sz="2200" dirty="0"/>
              <a:t> </a:t>
            </a:r>
            <a:r>
              <a:rPr lang="en-US" sz="2200" dirty="0" err="1"/>
              <a:t>akal</a:t>
            </a:r>
            <a:r>
              <a:rPr lang="en-US" sz="2200" dirty="0"/>
              <a:t> </a:t>
            </a:r>
            <a:r>
              <a:rPr lang="en-US" sz="2200" dirty="0" err="1"/>
              <a:t>budinya</a:t>
            </a:r>
            <a:r>
              <a:rPr lang="en-US" sz="2200" dirty="0"/>
              <a:t>. </a:t>
            </a:r>
            <a:r>
              <a:rPr lang="en-US" sz="2200" dirty="0" err="1"/>
              <a:t>Maka</a:t>
            </a:r>
            <a:r>
              <a:rPr lang="en-US" sz="2200" dirty="0"/>
              <a:t>,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mampu</a:t>
            </a:r>
            <a:r>
              <a:rPr lang="en-US" sz="2200" dirty="0"/>
              <a:t> </a:t>
            </a:r>
            <a:r>
              <a:rPr lang="en-US" sz="2200" dirty="0" err="1"/>
              <a:t>memahami</a:t>
            </a:r>
            <a:r>
              <a:rPr lang="en-US" sz="2200" dirty="0"/>
              <a:t> </a:t>
            </a:r>
            <a:r>
              <a:rPr lang="en-US" sz="2200" dirty="0" err="1"/>
              <a:t>sepenuhnya</a:t>
            </a:r>
            <a:r>
              <a:rPr lang="en-US" sz="2200" dirty="0"/>
              <a:t> Hyang </a:t>
            </a:r>
            <a:r>
              <a:rPr lang="en-US" sz="2200" dirty="0" err="1"/>
              <a:t>Ilahi</a:t>
            </a:r>
            <a:r>
              <a:rPr lang="en-US" sz="2200" dirty="0"/>
              <a:t>. </a:t>
            </a:r>
          </a:p>
          <a:p>
            <a:r>
              <a:rPr lang="en-US" sz="2200" dirty="0" err="1"/>
              <a:t>Pemahaman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Hyang </a:t>
            </a:r>
            <a:r>
              <a:rPr lang="en-US" sz="2200" dirty="0" err="1"/>
              <a:t>Ilahi</a:t>
            </a:r>
            <a:r>
              <a:rPr lang="en-US" sz="2200" dirty="0"/>
              <a:t>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pernah</a:t>
            </a:r>
            <a:r>
              <a:rPr lang="en-US" sz="2200" dirty="0"/>
              <a:t> </a:t>
            </a:r>
            <a:r>
              <a:rPr lang="en-US" sz="2200" dirty="0" err="1"/>
              <a:t>utuh</a:t>
            </a:r>
            <a:r>
              <a:rPr lang="en-US" sz="2200" dirty="0"/>
              <a:t> dan </a:t>
            </a:r>
            <a:r>
              <a:rPr lang="en-US" sz="2200" dirty="0" err="1"/>
              <a:t>tuntas</a:t>
            </a:r>
            <a:r>
              <a:rPr lang="en-US" sz="2200" dirty="0"/>
              <a:t> </a:t>
            </a:r>
            <a:r>
              <a:rPr lang="en-US" sz="2200" dirty="0" err="1"/>
              <a:t>karena</a:t>
            </a:r>
            <a:r>
              <a:rPr lang="en-US" sz="2200" dirty="0"/>
              <a:t> Hyang </a:t>
            </a:r>
            <a:r>
              <a:rPr lang="en-US" sz="2200" dirty="0" err="1"/>
              <a:t>Ilahi</a:t>
            </a:r>
            <a:r>
              <a:rPr lang="en-US" sz="2200" dirty="0"/>
              <a:t> </a:t>
            </a:r>
            <a:r>
              <a:rPr lang="en-US" sz="2200" dirty="0" err="1"/>
              <a:t>jauh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besar</a:t>
            </a:r>
            <a:r>
              <a:rPr lang="en-US" sz="2200" dirty="0"/>
              <a:t> </a:t>
            </a:r>
            <a:r>
              <a:rPr lang="en-US" sz="2200" dirty="0" err="1"/>
              <a:t>daripada</a:t>
            </a:r>
            <a:r>
              <a:rPr lang="en-US" sz="2200" dirty="0"/>
              <a:t> yang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dipikirkan</a:t>
            </a:r>
            <a:r>
              <a:rPr lang="en-US" sz="2200" dirty="0"/>
              <a:t> oleh </a:t>
            </a:r>
            <a:r>
              <a:rPr lang="en-US" sz="2200" dirty="0" err="1"/>
              <a:t>manusia</a:t>
            </a:r>
            <a:r>
              <a:rPr lang="en-US" sz="2200" dirty="0"/>
              <a:t>. </a:t>
            </a:r>
            <a:endParaRPr lang="en-ID" sz="2200" dirty="0"/>
          </a:p>
        </p:txBody>
      </p:sp>
      <p:pic>
        <p:nvPicPr>
          <p:cNvPr id="3076" name="Picture 4" descr="Premium Photo | Woman hands place together like praying in front of nature  green background.">
            <a:extLst>
              <a:ext uri="{FF2B5EF4-FFF2-40B4-BE49-F238E27FC236}">
                <a16:creationId xmlns:a16="http://schemas.microsoft.com/office/drawing/2014/main" id="{60EE7ABC-5837-4219-8696-41D4C1A08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05" y="1611086"/>
            <a:ext cx="4924863" cy="3788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687F-3DA3-4FB2-970F-A0189357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89" y="215000"/>
            <a:ext cx="8043265" cy="51652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 SIKAP YANG BENAR TERHADAP ALAM</a:t>
            </a:r>
            <a:endParaRPr lang="en-ID" sz="28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8A1AA-1BEE-4F3C-8BA1-5AAC16421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7621" y="1254017"/>
            <a:ext cx="7047913" cy="434996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Dalam</a:t>
            </a:r>
            <a:r>
              <a:rPr lang="en-US" sz="2400" dirty="0"/>
              <a:t> zaman yang </a:t>
            </a:r>
            <a:r>
              <a:rPr lang="en-US" sz="2400" dirty="0" err="1"/>
              <a:t>ditandai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egoisme</a:t>
            </a:r>
            <a:r>
              <a:rPr lang="en-US" sz="2400" dirty="0"/>
              <a:t> dan </a:t>
            </a:r>
            <a:r>
              <a:rPr lang="en-US" sz="2400" dirty="0" err="1"/>
              <a:t>konsumerisme</a:t>
            </a:r>
            <a:r>
              <a:rPr lang="en-US" sz="2400" dirty="0"/>
              <a:t> </a:t>
            </a:r>
            <a:r>
              <a:rPr lang="en-US" sz="2400" dirty="0" err="1"/>
              <a:t>dewasa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keserakahan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semakin</a:t>
            </a:r>
            <a:r>
              <a:rPr lang="en-US" sz="2400" dirty="0"/>
              <a:t> </a:t>
            </a:r>
            <a:r>
              <a:rPr lang="en-US" sz="2400" dirty="0" err="1"/>
              <a:t>meningkat</a:t>
            </a:r>
            <a:r>
              <a:rPr lang="en-US" sz="2400" dirty="0"/>
              <a:t> dan </a:t>
            </a:r>
            <a:r>
              <a:rPr lang="en-US" sz="2400" dirty="0" err="1"/>
              <a:t>penghancuran</a:t>
            </a:r>
            <a:r>
              <a:rPr lang="en-US" sz="2400" dirty="0"/>
              <a:t> </a:t>
            </a:r>
            <a:r>
              <a:rPr lang="en-US" sz="2400" dirty="0" err="1"/>
              <a:t>alam</a:t>
            </a:r>
            <a:r>
              <a:rPr lang="en-US" sz="2400" dirty="0"/>
              <a:t> pun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terelakkan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Maka</a:t>
            </a:r>
            <a:r>
              <a:rPr lang="en-US" sz="2400" dirty="0"/>
              <a:t>, </a:t>
            </a:r>
            <a:r>
              <a:rPr lang="en-US" sz="2400" dirty="0" err="1"/>
              <a:t>butuh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gaya</a:t>
            </a:r>
            <a:r>
              <a:rPr lang="en-US" sz="2400" dirty="0"/>
              <a:t> </a:t>
            </a:r>
            <a:r>
              <a:rPr lang="en-US" sz="2400" dirty="0" err="1"/>
              <a:t>hidup</a:t>
            </a:r>
            <a:r>
              <a:rPr lang="en-US" sz="2400" dirty="0"/>
              <a:t> yang </a:t>
            </a:r>
            <a:r>
              <a:rPr lang="en-US" sz="2400" dirty="0" err="1"/>
              <a:t>peduli</a:t>
            </a:r>
            <a:r>
              <a:rPr lang="en-US" sz="2400" dirty="0"/>
              <a:t> pada </a:t>
            </a:r>
            <a:r>
              <a:rPr lang="en-US" sz="2400" dirty="0" err="1"/>
              <a:t>alam</a:t>
            </a:r>
            <a:r>
              <a:rPr lang="en-US" sz="2400" dirty="0"/>
              <a:t> dan </a:t>
            </a:r>
            <a:r>
              <a:rPr lang="en-US" sz="2400" dirty="0" err="1"/>
              <a:t>sesama</a:t>
            </a:r>
            <a:r>
              <a:rPr lang="en-US" sz="2400" dirty="0"/>
              <a:t>.</a:t>
            </a:r>
          </a:p>
          <a:p>
            <a:r>
              <a:rPr lang="en-ID" sz="2400" dirty="0" err="1"/>
              <a:t>Perubahan</a:t>
            </a:r>
            <a:r>
              <a:rPr lang="en-ID" sz="2400" dirty="0"/>
              <a:t> </a:t>
            </a:r>
            <a:r>
              <a:rPr lang="en-ID" sz="2400" dirty="0" err="1"/>
              <a:t>gaya</a:t>
            </a:r>
            <a:r>
              <a:rPr lang="en-ID" sz="2400" dirty="0"/>
              <a:t> </a:t>
            </a:r>
            <a:r>
              <a:rPr lang="en-ID" sz="2400" dirty="0" err="1"/>
              <a:t>hidup</a:t>
            </a:r>
            <a:r>
              <a:rPr lang="en-ID" sz="2400" dirty="0"/>
              <a:t> </a:t>
            </a:r>
            <a:r>
              <a:rPr lang="en-ID" sz="2400" dirty="0" err="1"/>
              <a:t>bersama</a:t>
            </a:r>
            <a:r>
              <a:rPr lang="en-ID" sz="2400" dirty="0"/>
              <a:t> </a:t>
            </a:r>
            <a:r>
              <a:rPr lang="en-ID" sz="2400" dirty="0" err="1"/>
              <a:t>bisa</a:t>
            </a:r>
            <a:r>
              <a:rPr lang="en-ID" sz="2400" dirty="0"/>
              <a:t> </a:t>
            </a:r>
            <a:r>
              <a:rPr lang="en-ID" sz="2400" dirty="0" err="1"/>
              <a:t>memberi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pada </a:t>
            </a:r>
            <a:r>
              <a:rPr lang="en-ID" sz="2400" dirty="0" err="1"/>
              <a:t>mereka</a:t>
            </a:r>
            <a:r>
              <a:rPr lang="en-ID" sz="2400" dirty="0"/>
              <a:t> yang </a:t>
            </a:r>
            <a:r>
              <a:rPr lang="en-ID" sz="2400" dirty="0" err="1"/>
              <a:t>memegang</a:t>
            </a:r>
            <a:r>
              <a:rPr lang="en-ID" sz="2400" dirty="0"/>
              <a:t> </a:t>
            </a:r>
            <a:r>
              <a:rPr lang="en-ID" sz="2400" dirty="0" err="1"/>
              <a:t>kekuasaan</a:t>
            </a:r>
            <a:r>
              <a:rPr lang="en-ID" sz="2400" dirty="0"/>
              <a:t> </a:t>
            </a:r>
            <a:r>
              <a:rPr lang="en-ID" sz="2400" dirty="0" err="1"/>
              <a:t>politik</a:t>
            </a:r>
            <a:r>
              <a:rPr lang="en-ID" sz="2400" dirty="0"/>
              <a:t>, </a:t>
            </a:r>
            <a:r>
              <a:rPr lang="en-ID" sz="2400" dirty="0" err="1"/>
              <a:t>ekonomi</a:t>
            </a:r>
            <a:r>
              <a:rPr lang="en-ID" sz="2400" dirty="0"/>
              <a:t>, dan </a:t>
            </a:r>
            <a:r>
              <a:rPr lang="en-ID" sz="2400" dirty="0" err="1"/>
              <a:t>sosial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peduli</a:t>
            </a:r>
            <a:r>
              <a:rPr lang="en-ID" sz="2400" dirty="0"/>
              <a:t> </a:t>
            </a:r>
            <a:r>
              <a:rPr lang="en-ID" sz="2400" dirty="0" err="1"/>
              <a:t>kepada</a:t>
            </a:r>
            <a:r>
              <a:rPr lang="en-ID" sz="2400" dirty="0"/>
              <a:t> </a:t>
            </a:r>
            <a:r>
              <a:rPr lang="en-ID" sz="2400" dirty="0" err="1"/>
              <a:t>alam</a:t>
            </a:r>
            <a:r>
              <a:rPr lang="en-ID" sz="2400" dirty="0"/>
              <a:t>.</a:t>
            </a:r>
          </a:p>
          <a:p>
            <a:r>
              <a:rPr lang="en-ID" sz="2400" dirty="0" err="1"/>
              <a:t>Misal</a:t>
            </a:r>
            <a:r>
              <a:rPr lang="en-ID" sz="2400" dirty="0"/>
              <a:t>: </a:t>
            </a:r>
            <a:r>
              <a:rPr lang="en-ID" sz="2400" dirty="0" err="1"/>
              <a:t>gerakan-gerakan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memboikot</a:t>
            </a:r>
            <a:r>
              <a:rPr lang="en-ID" sz="2400" dirty="0"/>
              <a:t> </a:t>
            </a:r>
            <a:r>
              <a:rPr lang="en-ID" sz="2400" dirty="0" err="1"/>
              <a:t>produk-produk</a:t>
            </a:r>
            <a:r>
              <a:rPr lang="en-ID" sz="2400" dirty="0"/>
              <a:t> </a:t>
            </a:r>
            <a:r>
              <a:rPr lang="en-ID" sz="2400" dirty="0" err="1"/>
              <a:t>tertentu</a:t>
            </a:r>
            <a:r>
              <a:rPr lang="en-ID" sz="2400" dirty="0"/>
              <a:t> yang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memperhatikan</a:t>
            </a:r>
            <a:r>
              <a:rPr lang="en-ID" sz="2400" dirty="0"/>
              <a:t> </a:t>
            </a:r>
            <a:r>
              <a:rPr lang="en-ID" sz="2400" dirty="0" err="1"/>
              <a:t>lingkungan</a:t>
            </a:r>
            <a:r>
              <a:rPr lang="en-ID" sz="2400" dirty="0"/>
              <a:t>. </a:t>
            </a:r>
          </a:p>
          <a:p>
            <a:r>
              <a:rPr lang="en-ID" sz="2400" dirty="0"/>
              <a:t>Gerakan </a:t>
            </a:r>
            <a:r>
              <a:rPr lang="en-ID" sz="2400" dirty="0" err="1"/>
              <a:t>tersebut</a:t>
            </a:r>
            <a:r>
              <a:rPr lang="en-ID" sz="2400" dirty="0"/>
              <a:t>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efektif</a:t>
            </a:r>
            <a:r>
              <a:rPr lang="en-ID" sz="2400" dirty="0"/>
              <a:t> </a:t>
            </a:r>
            <a:r>
              <a:rPr lang="en-ID" sz="2400" dirty="0" err="1"/>
              <a:t>mengubah</a:t>
            </a:r>
            <a:r>
              <a:rPr lang="en-ID" sz="2400" dirty="0"/>
              <a:t> </a:t>
            </a:r>
            <a:r>
              <a:rPr lang="en-ID" sz="2400" dirty="0" err="1"/>
              <a:t>perilaku</a:t>
            </a:r>
            <a:r>
              <a:rPr lang="en-ID" sz="2400" dirty="0"/>
              <a:t> </a:t>
            </a:r>
            <a:r>
              <a:rPr lang="en-ID" sz="2400" dirty="0" err="1"/>
              <a:t>perusahaan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mempertimbangkan</a:t>
            </a:r>
            <a:r>
              <a:rPr lang="en-ID" sz="2400" dirty="0"/>
              <a:t> </a:t>
            </a:r>
            <a:r>
              <a:rPr lang="en-ID" sz="2400" dirty="0" err="1"/>
              <a:t>dampak</a:t>
            </a:r>
            <a:r>
              <a:rPr lang="en-ID" sz="2400" dirty="0"/>
              <a:t> </a:t>
            </a:r>
            <a:r>
              <a:rPr lang="en-ID" sz="2400" dirty="0" err="1"/>
              <a:t>ekologis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proses </a:t>
            </a:r>
            <a:r>
              <a:rPr lang="en-ID" sz="2400" dirty="0" err="1"/>
              <a:t>produksinya</a:t>
            </a:r>
            <a:r>
              <a:rPr lang="en-ID" sz="24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9B91D-C9BD-415D-9179-9DA65D44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6" y="1143996"/>
            <a:ext cx="4570008" cy="457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78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44ED4-EA34-444E-BBA2-9DBBF3087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6573318" cy="4030705"/>
          </a:xfrm>
        </p:spPr>
        <p:txBody>
          <a:bodyPr>
            <a:noAutofit/>
          </a:bodyPr>
          <a:lstStyle/>
          <a:p>
            <a:r>
              <a:rPr lang="en-ID" sz="2200" dirty="0" err="1"/>
              <a:t>Sikap</a:t>
            </a:r>
            <a:r>
              <a:rPr lang="en-ID" sz="2200" dirty="0"/>
              <a:t> </a:t>
            </a:r>
            <a:r>
              <a:rPr lang="en-ID" sz="2200" dirty="0" err="1"/>
              <a:t>dasar</a:t>
            </a:r>
            <a:r>
              <a:rPr lang="en-ID" sz="2200" dirty="0"/>
              <a:t> </a:t>
            </a:r>
            <a:r>
              <a:rPr lang="en-ID" sz="2200" dirty="0" err="1"/>
              <a:t>mau</a:t>
            </a:r>
            <a:r>
              <a:rPr lang="en-ID" sz="2200" dirty="0"/>
              <a:t> </a:t>
            </a:r>
            <a:r>
              <a:rPr lang="en-ID" sz="2200" dirty="0" err="1"/>
              <a:t>mendobrak</a:t>
            </a:r>
            <a:r>
              <a:rPr lang="en-ID" sz="2200" dirty="0"/>
              <a:t> </a:t>
            </a:r>
            <a:r>
              <a:rPr lang="en-ID" sz="2200" dirty="0" err="1"/>
              <a:t>individualisme</a:t>
            </a:r>
            <a:r>
              <a:rPr lang="en-ID" sz="2200" dirty="0"/>
              <a:t> juga sangat </a:t>
            </a:r>
            <a:r>
              <a:rPr lang="en-ID" sz="2200" dirty="0" err="1"/>
              <a:t>penting</a:t>
            </a:r>
            <a:r>
              <a:rPr lang="en-ID" sz="2200" dirty="0"/>
              <a:t>. Hal </a:t>
            </a:r>
            <a:r>
              <a:rPr lang="en-ID" sz="2200" dirty="0" err="1"/>
              <a:t>ini</a:t>
            </a:r>
            <a:r>
              <a:rPr lang="en-ID" sz="2200" dirty="0"/>
              <a:t> </a:t>
            </a:r>
            <a:r>
              <a:rPr lang="en-ID" sz="2200" dirty="0" err="1"/>
              <a:t>memungkinkan</a:t>
            </a:r>
            <a:r>
              <a:rPr lang="en-ID" sz="2200" dirty="0"/>
              <a:t> </a:t>
            </a:r>
            <a:r>
              <a:rPr lang="en-ID" sz="2200" dirty="0" err="1"/>
              <a:t>perhatian</a:t>
            </a:r>
            <a:r>
              <a:rPr lang="en-ID" sz="2200" dirty="0"/>
              <a:t> </a:t>
            </a:r>
            <a:r>
              <a:rPr lang="en-ID" sz="2200" dirty="0" err="1"/>
              <a:t>kita</a:t>
            </a:r>
            <a:r>
              <a:rPr lang="en-ID" sz="2200" dirty="0"/>
              <a:t> </a:t>
            </a:r>
            <a:r>
              <a:rPr lang="en-ID" sz="2200" dirty="0" err="1"/>
              <a:t>terarah</a:t>
            </a:r>
            <a:r>
              <a:rPr lang="en-ID" sz="2200" dirty="0"/>
              <a:t> </a:t>
            </a:r>
            <a:r>
              <a:rPr lang="en-ID" sz="2200" dirty="0" err="1"/>
              <a:t>kepada</a:t>
            </a:r>
            <a:r>
              <a:rPr lang="en-ID" sz="2200" dirty="0"/>
              <a:t> orang lain dan </a:t>
            </a:r>
            <a:r>
              <a:rPr lang="en-ID" sz="2200" dirty="0" err="1"/>
              <a:t>lingkungan</a:t>
            </a:r>
            <a:r>
              <a:rPr lang="en-ID" sz="2200" dirty="0"/>
              <a:t>. </a:t>
            </a:r>
          </a:p>
          <a:p>
            <a:r>
              <a:rPr lang="en-ID" sz="2200" dirty="0"/>
              <a:t>Ketika </a:t>
            </a:r>
            <a:r>
              <a:rPr lang="en-ID" sz="2200" dirty="0" err="1"/>
              <a:t>kita</a:t>
            </a:r>
            <a:r>
              <a:rPr lang="en-ID" sz="2200" dirty="0"/>
              <a:t> </a:t>
            </a:r>
            <a:r>
              <a:rPr lang="en-ID" sz="2200" dirty="0" err="1"/>
              <a:t>mampu</a:t>
            </a:r>
            <a:r>
              <a:rPr lang="en-ID" sz="2200" dirty="0"/>
              <a:t> </a:t>
            </a:r>
            <a:r>
              <a:rPr lang="en-ID" sz="2200" dirty="0" err="1"/>
              <a:t>mengatasi</a:t>
            </a:r>
            <a:r>
              <a:rPr lang="en-ID" sz="2200" dirty="0"/>
              <a:t> </a:t>
            </a:r>
            <a:r>
              <a:rPr lang="en-ID" sz="2200" dirty="0" err="1"/>
              <a:t>sikap</a:t>
            </a:r>
            <a:r>
              <a:rPr lang="en-ID" sz="2200" dirty="0"/>
              <a:t> </a:t>
            </a:r>
            <a:r>
              <a:rPr lang="en-ID" sz="2200" dirty="0" err="1"/>
              <a:t>individualisme</a:t>
            </a:r>
            <a:r>
              <a:rPr lang="en-ID" sz="2200" dirty="0"/>
              <a:t>, </a:t>
            </a:r>
            <a:r>
              <a:rPr lang="en-ID" sz="2200" dirty="0" err="1"/>
              <a:t>suatu</a:t>
            </a:r>
            <a:r>
              <a:rPr lang="en-ID" sz="2200" dirty="0"/>
              <a:t> </a:t>
            </a:r>
            <a:r>
              <a:rPr lang="en-ID" sz="2200" dirty="0" err="1"/>
              <a:t>gaya</a:t>
            </a:r>
            <a:r>
              <a:rPr lang="en-ID" sz="2200" dirty="0"/>
              <a:t> </a:t>
            </a:r>
            <a:r>
              <a:rPr lang="en-ID" sz="2200" dirty="0" err="1"/>
              <a:t>hidup</a:t>
            </a:r>
            <a:r>
              <a:rPr lang="en-ID" sz="2200" dirty="0"/>
              <a:t> </a:t>
            </a:r>
            <a:r>
              <a:rPr lang="en-ID" sz="2200" dirty="0" err="1"/>
              <a:t>alternatif</a:t>
            </a:r>
            <a:r>
              <a:rPr lang="en-ID" sz="2200" dirty="0"/>
              <a:t> </a:t>
            </a:r>
            <a:r>
              <a:rPr lang="en-ID" sz="2200" dirty="0" err="1"/>
              <a:t>dapat</a:t>
            </a:r>
            <a:r>
              <a:rPr lang="en-ID" sz="2200" dirty="0"/>
              <a:t> </a:t>
            </a:r>
            <a:r>
              <a:rPr lang="en-ID" sz="2200" dirty="0" err="1"/>
              <a:t>dikembangkan</a:t>
            </a:r>
            <a:r>
              <a:rPr lang="en-ID" sz="2200" dirty="0"/>
              <a:t> dan </a:t>
            </a:r>
            <a:r>
              <a:rPr lang="en-ID" sz="2200" dirty="0" err="1"/>
              <a:t>suatu</a:t>
            </a:r>
            <a:r>
              <a:rPr lang="en-ID" sz="2200" dirty="0"/>
              <a:t> </a:t>
            </a:r>
            <a:r>
              <a:rPr lang="en-ID" sz="2200" dirty="0" err="1"/>
              <a:t>perubahan</a:t>
            </a:r>
            <a:r>
              <a:rPr lang="en-ID" sz="2200" dirty="0"/>
              <a:t> </a:t>
            </a:r>
            <a:r>
              <a:rPr lang="en-ID" sz="2200" dirty="0" err="1"/>
              <a:t>besar</a:t>
            </a:r>
            <a:r>
              <a:rPr lang="en-ID" sz="2200" dirty="0"/>
              <a:t> </a:t>
            </a:r>
            <a:r>
              <a:rPr lang="en-ID" sz="2200" dirty="0" err="1"/>
              <a:t>dapat</a:t>
            </a:r>
            <a:r>
              <a:rPr lang="en-ID" sz="2200" dirty="0"/>
              <a:t> </a:t>
            </a:r>
            <a:r>
              <a:rPr lang="en-ID" sz="2200" dirty="0" err="1"/>
              <a:t>terjadi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masyarakat</a:t>
            </a:r>
            <a:r>
              <a:rPr lang="en-ID" sz="2200" dirty="0"/>
              <a:t>. </a:t>
            </a:r>
          </a:p>
          <a:p>
            <a:r>
              <a:rPr lang="en-ID" sz="2200" dirty="0"/>
              <a:t>Kita juga </a:t>
            </a:r>
            <a:r>
              <a:rPr lang="en-ID" sz="2200" dirty="0" err="1"/>
              <a:t>dituntut</a:t>
            </a:r>
            <a:r>
              <a:rPr lang="en-ID" sz="2200" dirty="0"/>
              <a:t>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mengembangkan</a:t>
            </a:r>
            <a:r>
              <a:rPr lang="en-ID" sz="2200" dirty="0"/>
              <a:t> </a:t>
            </a:r>
            <a:r>
              <a:rPr lang="en-ID" sz="2200" dirty="0" err="1"/>
              <a:t>sikap</a:t>
            </a:r>
            <a:r>
              <a:rPr lang="en-ID" sz="2200" dirty="0"/>
              <a:t> </a:t>
            </a:r>
            <a:r>
              <a:rPr lang="en-ID" sz="2200" dirty="0" err="1"/>
              <a:t>solidaritas</a:t>
            </a:r>
            <a:r>
              <a:rPr lang="en-ID" sz="2200" dirty="0"/>
              <a:t>, </a:t>
            </a:r>
            <a:r>
              <a:rPr lang="en-ID" sz="2200" dirty="0" err="1"/>
              <a:t>tanggung</a:t>
            </a:r>
            <a:r>
              <a:rPr lang="en-ID" sz="2200" dirty="0"/>
              <a:t> </a:t>
            </a:r>
            <a:r>
              <a:rPr lang="en-ID" sz="2200" dirty="0" err="1"/>
              <a:t>jawab</a:t>
            </a:r>
            <a:r>
              <a:rPr lang="en-ID" sz="2200" dirty="0"/>
              <a:t>, dan </a:t>
            </a:r>
            <a:r>
              <a:rPr lang="en-ID" sz="2200" dirty="0" err="1"/>
              <a:t>perawatan</a:t>
            </a:r>
            <a:r>
              <a:rPr lang="en-ID" sz="2200" dirty="0"/>
              <a:t> </a:t>
            </a:r>
            <a:r>
              <a:rPr lang="en-ID" sz="2200" dirty="0" err="1"/>
              <a:t>penuh</a:t>
            </a:r>
            <a:r>
              <a:rPr lang="en-ID" sz="2200" dirty="0"/>
              <a:t> </a:t>
            </a:r>
            <a:r>
              <a:rPr lang="en-ID" sz="2200" dirty="0" err="1"/>
              <a:t>kasih</a:t>
            </a:r>
            <a:r>
              <a:rPr lang="en-ID" sz="2200" dirty="0"/>
              <a:t> pada </a:t>
            </a:r>
            <a:r>
              <a:rPr lang="en-ID" sz="2200" dirty="0" err="1"/>
              <a:t>alam</a:t>
            </a:r>
            <a:r>
              <a:rPr lang="en-ID" sz="2200" dirty="0"/>
              <a:t> </a:t>
            </a:r>
            <a:r>
              <a:rPr lang="en-ID" sz="2200" dirty="0" err="1"/>
              <a:t>sebagai</a:t>
            </a:r>
            <a:r>
              <a:rPr lang="en-ID" sz="2200" dirty="0"/>
              <a:t> </a:t>
            </a:r>
            <a:r>
              <a:rPr lang="en-ID" sz="2200" dirty="0" err="1"/>
              <a:t>ungkapan</a:t>
            </a:r>
            <a:r>
              <a:rPr lang="en-ID" sz="2200" dirty="0"/>
              <a:t> </a:t>
            </a:r>
            <a:r>
              <a:rPr lang="en-ID" sz="2200" dirty="0" err="1"/>
              <a:t>hormat</a:t>
            </a:r>
            <a:r>
              <a:rPr lang="en-ID" sz="2200" dirty="0"/>
              <a:t> dan </a:t>
            </a:r>
            <a:r>
              <a:rPr lang="en-ID" sz="2200" dirty="0" err="1"/>
              <a:t>terima</a:t>
            </a:r>
            <a:r>
              <a:rPr lang="en-ID" sz="2200" dirty="0"/>
              <a:t> </a:t>
            </a:r>
            <a:r>
              <a:rPr lang="en-ID" sz="2200" dirty="0" err="1"/>
              <a:t>kasih</a:t>
            </a:r>
            <a:r>
              <a:rPr lang="en-ID" sz="2200" dirty="0"/>
              <a:t> </a:t>
            </a:r>
            <a:r>
              <a:rPr lang="en-ID" sz="2200" dirty="0" err="1"/>
              <a:t>kita</a:t>
            </a:r>
            <a:r>
              <a:rPr lang="en-ID" sz="2200" dirty="0"/>
              <a:t> </a:t>
            </a:r>
            <a:r>
              <a:rPr lang="en-ID" sz="2200" dirty="0" err="1"/>
              <a:t>kepada</a:t>
            </a:r>
            <a:r>
              <a:rPr lang="en-ID" sz="2200" dirty="0"/>
              <a:t> </a:t>
            </a:r>
            <a:r>
              <a:rPr lang="en-ID" sz="2200" dirty="0" err="1"/>
              <a:t>alam</a:t>
            </a:r>
            <a:r>
              <a:rPr lang="en-ID" sz="2200" dirty="0"/>
              <a:t> dan Hyang </a:t>
            </a:r>
            <a:r>
              <a:rPr lang="en-ID" sz="2200" dirty="0" err="1"/>
              <a:t>Ilahi</a:t>
            </a:r>
            <a:r>
              <a:rPr lang="en-ID" sz="2200" dirty="0"/>
              <a:t> </a:t>
            </a:r>
            <a:r>
              <a:rPr lang="en-ID" sz="2200" dirty="0" err="1"/>
              <a:t>sendiri</a:t>
            </a:r>
            <a:r>
              <a:rPr lang="en-ID" sz="2200" dirty="0"/>
              <a:t>.</a:t>
            </a:r>
          </a:p>
          <a:p>
            <a:endParaRPr lang="en-ID" sz="2200" dirty="0"/>
          </a:p>
          <a:p>
            <a:endParaRPr lang="en-ID" sz="2200" dirty="0"/>
          </a:p>
          <a:p>
            <a:endParaRPr lang="en-ID" sz="2200" dirty="0"/>
          </a:p>
          <a:p>
            <a:endParaRPr lang="en-ID" sz="2200" dirty="0"/>
          </a:p>
        </p:txBody>
      </p:sp>
      <p:pic>
        <p:nvPicPr>
          <p:cNvPr id="4098" name="Picture 2" descr="Save earth icon Royalty Free Vector Image - VectorStock">
            <a:extLst>
              <a:ext uri="{FF2B5EF4-FFF2-40B4-BE49-F238E27FC236}">
                <a16:creationId xmlns:a16="http://schemas.microsoft.com/office/drawing/2014/main" id="{085C8175-EB0A-4694-9098-D47DE29E0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6"/>
          <a:stretch/>
        </p:blipFill>
        <p:spPr bwMode="auto">
          <a:xfrm>
            <a:off x="399913" y="1147544"/>
            <a:ext cx="4795936" cy="478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108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69EF6-B606-4BC8-AD28-272E6ACD2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867" y="1392546"/>
            <a:ext cx="6713995" cy="4072908"/>
          </a:xfrm>
        </p:spPr>
        <p:txBody>
          <a:bodyPr>
            <a:noAutofit/>
          </a:bodyPr>
          <a:lstStyle/>
          <a:p>
            <a:r>
              <a:rPr lang="en-ID" sz="2200" dirty="0" err="1"/>
              <a:t>Kehidupan</a:t>
            </a:r>
            <a:r>
              <a:rPr lang="en-ID" sz="2200" dirty="0"/>
              <a:t> spiritual </a:t>
            </a:r>
            <a:r>
              <a:rPr lang="en-ID" sz="2200" dirty="0" err="1"/>
              <a:t>tidak</a:t>
            </a:r>
            <a:r>
              <a:rPr lang="en-ID" sz="2200" dirty="0"/>
              <a:t> </a:t>
            </a:r>
            <a:r>
              <a:rPr lang="en-ID" sz="2200" dirty="0" err="1"/>
              <a:t>terpisah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ketubuhan</a:t>
            </a:r>
            <a:r>
              <a:rPr lang="en-ID" sz="2200" dirty="0"/>
              <a:t> </a:t>
            </a:r>
            <a:r>
              <a:rPr lang="en-ID" sz="2200" dirty="0" err="1"/>
              <a:t>kita</a:t>
            </a:r>
            <a:r>
              <a:rPr lang="en-ID" sz="2200" dirty="0"/>
              <a:t>, </a:t>
            </a:r>
            <a:r>
              <a:rPr lang="en-ID" sz="2200" dirty="0" err="1"/>
              <a:t>alam</a:t>
            </a:r>
            <a:r>
              <a:rPr lang="en-ID" sz="2200" dirty="0"/>
              <a:t>, dan </a:t>
            </a:r>
            <a:r>
              <a:rPr lang="en-ID" sz="2200" dirty="0" err="1"/>
              <a:t>realitas</a:t>
            </a:r>
            <a:r>
              <a:rPr lang="en-ID" sz="2200" dirty="0"/>
              <a:t> dunia </a:t>
            </a:r>
            <a:r>
              <a:rPr lang="en-ID" sz="2200" dirty="0" err="1"/>
              <a:t>ini</a:t>
            </a:r>
            <a:r>
              <a:rPr lang="en-ID" sz="2200" dirty="0"/>
              <a:t>, </a:t>
            </a:r>
            <a:r>
              <a:rPr lang="en-ID" sz="2200" dirty="0" err="1"/>
              <a:t>serta</a:t>
            </a:r>
            <a:r>
              <a:rPr lang="en-ID" sz="2200" dirty="0"/>
              <a:t> </a:t>
            </a:r>
            <a:r>
              <a:rPr lang="en-ID" sz="2200" dirty="0" err="1"/>
              <a:t>dihayati</a:t>
            </a:r>
            <a:r>
              <a:rPr lang="en-ID" sz="2200" dirty="0"/>
              <a:t> </a:t>
            </a:r>
            <a:r>
              <a:rPr lang="en-ID" sz="2200" dirty="0" err="1"/>
              <a:t>bersamanya</a:t>
            </a:r>
            <a:r>
              <a:rPr lang="en-ID" sz="2200" dirty="0"/>
              <a:t> dan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persekutuan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semua</a:t>
            </a:r>
            <a:r>
              <a:rPr lang="en-ID" sz="2200" dirty="0"/>
              <a:t> yang </a:t>
            </a:r>
            <a:r>
              <a:rPr lang="en-ID" sz="2200" dirty="0" err="1"/>
              <a:t>mengelilingi</a:t>
            </a:r>
            <a:r>
              <a:rPr lang="en-ID" sz="2200" dirty="0"/>
              <a:t> </a:t>
            </a:r>
            <a:r>
              <a:rPr lang="en-ID" sz="2200" dirty="0" err="1"/>
              <a:t>kita</a:t>
            </a:r>
            <a:r>
              <a:rPr lang="en-ID" sz="2200" dirty="0"/>
              <a:t>. </a:t>
            </a:r>
          </a:p>
          <a:p>
            <a:r>
              <a:rPr lang="en-ID" sz="2200" dirty="0" err="1"/>
              <a:t>Manusia</a:t>
            </a:r>
            <a:r>
              <a:rPr lang="en-ID" sz="2200" dirty="0"/>
              <a:t> </a:t>
            </a:r>
            <a:r>
              <a:rPr lang="en-ID" sz="2200" dirty="0" err="1"/>
              <a:t>dipanggil</a:t>
            </a:r>
            <a:r>
              <a:rPr lang="en-ID" sz="2200" dirty="0"/>
              <a:t>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melindungi</a:t>
            </a:r>
            <a:r>
              <a:rPr lang="en-ID" sz="2200" dirty="0"/>
              <a:t> </a:t>
            </a:r>
            <a:r>
              <a:rPr lang="en-ID" sz="2200" dirty="0" err="1"/>
              <a:t>karya</a:t>
            </a:r>
            <a:r>
              <a:rPr lang="en-ID" sz="2200" dirty="0"/>
              <a:t> </a:t>
            </a:r>
            <a:r>
              <a:rPr lang="en-ID" sz="2200" dirty="0" err="1"/>
              <a:t>ciptaan</a:t>
            </a:r>
            <a:r>
              <a:rPr lang="en-ID" sz="2200" dirty="0"/>
              <a:t> Allah. Hal </a:t>
            </a:r>
            <a:r>
              <a:rPr lang="en-ID" sz="2200" dirty="0" err="1"/>
              <a:t>itu</a:t>
            </a:r>
            <a:r>
              <a:rPr lang="en-ID" sz="2200" dirty="0"/>
              <a:t>  </a:t>
            </a:r>
            <a:r>
              <a:rPr lang="en-ID" sz="2200" dirty="0" err="1"/>
              <a:t>menjadi</a:t>
            </a:r>
            <a:r>
              <a:rPr lang="en-ID" sz="2200" dirty="0"/>
              <a:t> </a:t>
            </a:r>
            <a:r>
              <a:rPr lang="en-ID" sz="2200" dirty="0" err="1"/>
              <a:t>wujud</a:t>
            </a:r>
            <a:r>
              <a:rPr lang="en-ID" sz="2200" dirty="0"/>
              <a:t> </a:t>
            </a:r>
            <a:r>
              <a:rPr lang="en-ID" sz="2200" dirty="0" err="1"/>
              <a:t>kesalehan</a:t>
            </a:r>
            <a:r>
              <a:rPr lang="en-ID" sz="2200" dirty="0"/>
              <a:t> </a:t>
            </a:r>
            <a:r>
              <a:rPr lang="en-ID" sz="2200" dirty="0" err="1"/>
              <a:t>manusia</a:t>
            </a:r>
            <a:r>
              <a:rPr lang="en-ID" sz="2200" dirty="0"/>
              <a:t>. </a:t>
            </a:r>
          </a:p>
          <a:p>
            <a:r>
              <a:rPr lang="en-ID" sz="2200" dirty="0" err="1"/>
              <a:t>Alam</a:t>
            </a:r>
            <a:r>
              <a:rPr lang="en-ID" sz="2200" dirty="0"/>
              <a:t> pada </a:t>
            </a:r>
            <a:r>
              <a:rPr lang="en-ID" sz="2200" dirty="0" err="1"/>
              <a:t>dasarnya</a:t>
            </a:r>
            <a:r>
              <a:rPr lang="en-ID" sz="2200" dirty="0"/>
              <a:t> </a:t>
            </a:r>
            <a:r>
              <a:rPr lang="en-ID" sz="2200" dirty="0" err="1"/>
              <a:t>adalah</a:t>
            </a:r>
            <a:r>
              <a:rPr lang="en-ID" sz="2200" dirty="0"/>
              <a:t> </a:t>
            </a:r>
            <a:r>
              <a:rPr lang="en-ID" sz="2200" dirty="0" err="1"/>
              <a:t>harta</a:t>
            </a:r>
            <a:r>
              <a:rPr lang="en-ID" sz="2200" dirty="0"/>
              <a:t> </a:t>
            </a:r>
            <a:r>
              <a:rPr lang="en-ID" sz="2200" dirty="0" err="1"/>
              <a:t>kita</a:t>
            </a:r>
            <a:r>
              <a:rPr lang="en-ID" sz="2200" dirty="0"/>
              <a:t> </a:t>
            </a:r>
            <a:r>
              <a:rPr lang="en-ID" sz="2200" dirty="0" err="1"/>
              <a:t>bersama</a:t>
            </a:r>
            <a:r>
              <a:rPr lang="en-ID" sz="2200" dirty="0"/>
              <a:t>, </a:t>
            </a:r>
            <a:r>
              <a:rPr lang="en-ID" sz="2200" dirty="0" err="1"/>
              <a:t>warisan</a:t>
            </a:r>
            <a:r>
              <a:rPr lang="en-ID" sz="2200" dirty="0"/>
              <a:t> </a:t>
            </a:r>
            <a:r>
              <a:rPr lang="en-ID" sz="2200" dirty="0" err="1"/>
              <a:t>bersama</a:t>
            </a:r>
            <a:r>
              <a:rPr lang="en-ID" sz="2200" dirty="0"/>
              <a:t> </a:t>
            </a:r>
            <a:r>
              <a:rPr lang="en-ID" sz="2200" dirty="0" err="1"/>
              <a:t>seluruh</a:t>
            </a:r>
            <a:r>
              <a:rPr lang="en-ID" sz="2200" dirty="0"/>
              <a:t> </a:t>
            </a:r>
            <a:r>
              <a:rPr lang="en-ID" sz="2200" dirty="0" err="1"/>
              <a:t>umat</a:t>
            </a:r>
            <a:r>
              <a:rPr lang="en-ID" sz="2200" dirty="0"/>
              <a:t> </a:t>
            </a:r>
            <a:r>
              <a:rPr lang="en-ID" sz="2200" dirty="0" err="1"/>
              <a:t>manusia</a:t>
            </a:r>
            <a:r>
              <a:rPr lang="en-ID" sz="2200" dirty="0"/>
              <a:t>, dan </a:t>
            </a:r>
            <a:r>
              <a:rPr lang="en-ID" sz="2200" dirty="0" err="1"/>
              <a:t>tanggung</a:t>
            </a:r>
            <a:r>
              <a:rPr lang="en-ID" sz="2200" dirty="0"/>
              <a:t> </a:t>
            </a:r>
            <a:r>
              <a:rPr lang="en-ID" sz="2200" dirty="0" err="1"/>
              <a:t>jawab</a:t>
            </a:r>
            <a:r>
              <a:rPr lang="en-ID" sz="2200" dirty="0"/>
              <a:t> </a:t>
            </a:r>
            <a:r>
              <a:rPr lang="en-ID" sz="2200" dirty="0" err="1"/>
              <a:t>semua</a:t>
            </a:r>
            <a:r>
              <a:rPr lang="en-ID" sz="2200" dirty="0"/>
              <a:t> orang. </a:t>
            </a:r>
            <a:r>
              <a:rPr lang="en-ID" sz="2200" dirty="0" err="1"/>
              <a:t>Namun</a:t>
            </a:r>
            <a:r>
              <a:rPr lang="en-ID" sz="2200" dirty="0"/>
              <a:t> </a:t>
            </a:r>
            <a:r>
              <a:rPr lang="en-ID" sz="2200" dirty="0" err="1"/>
              <a:t>manusia</a:t>
            </a:r>
            <a:r>
              <a:rPr lang="en-ID" sz="2200" dirty="0"/>
              <a:t> </a:t>
            </a:r>
            <a:r>
              <a:rPr lang="en-ID" sz="2200" dirty="0" err="1"/>
              <a:t>justru</a:t>
            </a:r>
            <a:r>
              <a:rPr lang="en-ID" sz="2200" dirty="0"/>
              <a:t> </a:t>
            </a:r>
            <a:r>
              <a:rPr lang="en-ID" sz="2200" dirty="0" err="1"/>
              <a:t>merusak</a:t>
            </a:r>
            <a:r>
              <a:rPr lang="en-ID" sz="2200" dirty="0"/>
              <a:t> </a:t>
            </a:r>
            <a:r>
              <a:rPr lang="en-ID" sz="2200" dirty="0" err="1"/>
              <a:t>alam</a:t>
            </a:r>
            <a:r>
              <a:rPr lang="en-ID" sz="2200" dirty="0"/>
              <a:t>.</a:t>
            </a:r>
          </a:p>
          <a:p>
            <a:r>
              <a:rPr lang="en-ID" sz="2200" dirty="0" err="1"/>
              <a:t>Maka</a:t>
            </a:r>
            <a:r>
              <a:rPr lang="en-ID" sz="2200" dirty="0"/>
              <a:t>, </a:t>
            </a:r>
            <a:r>
              <a:rPr lang="en-ID" sz="2200" dirty="0" err="1"/>
              <a:t>dibutuhkan</a:t>
            </a:r>
            <a:r>
              <a:rPr lang="en-ID" sz="2200" dirty="0"/>
              <a:t> </a:t>
            </a:r>
            <a:r>
              <a:rPr lang="en-ID" sz="2200" dirty="0" err="1"/>
              <a:t>pertobatan</a:t>
            </a:r>
            <a:r>
              <a:rPr lang="en-ID" sz="2200" dirty="0"/>
              <a:t> </a:t>
            </a:r>
            <a:r>
              <a:rPr lang="en-ID" sz="2200" dirty="0" err="1"/>
              <a:t>ekologis</a:t>
            </a:r>
            <a:r>
              <a:rPr lang="en-ID" sz="2200" dirty="0"/>
              <a:t> </a:t>
            </a:r>
            <a:r>
              <a:rPr lang="en-ID" sz="2200" dirty="0" err="1"/>
              <a:t>guna</a:t>
            </a:r>
            <a:r>
              <a:rPr lang="en-ID" sz="2200" dirty="0"/>
              <a:t> </a:t>
            </a:r>
            <a:r>
              <a:rPr lang="en-ID" sz="2200" dirty="0" err="1"/>
              <a:t>mencapai</a:t>
            </a:r>
            <a:r>
              <a:rPr lang="en-ID" sz="2200" dirty="0"/>
              <a:t> </a:t>
            </a:r>
            <a:r>
              <a:rPr lang="en-ID" sz="2200" dirty="0" err="1"/>
              <a:t>rekonsiliasi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dunia </a:t>
            </a:r>
            <a:r>
              <a:rPr lang="en-ID" sz="2200" dirty="0" err="1"/>
              <a:t>ciptaan</a:t>
            </a:r>
            <a:r>
              <a:rPr lang="en-ID" sz="2200" dirty="0"/>
              <a:t>.</a:t>
            </a:r>
          </a:p>
        </p:txBody>
      </p:sp>
      <p:pic>
        <p:nvPicPr>
          <p:cNvPr id="5122" name="Picture 2" descr="We Love The Earth - Lil Dicky Earth Hug&amp;quot; Postcard by NithinDragon |  Redbubble">
            <a:extLst>
              <a:ext uri="{FF2B5EF4-FFF2-40B4-BE49-F238E27FC236}">
                <a16:creationId xmlns:a16="http://schemas.microsoft.com/office/drawing/2014/main" id="{7FC0524F-E20F-4187-90CA-35E54B6DD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8" b="9629"/>
          <a:stretch/>
        </p:blipFill>
        <p:spPr bwMode="auto">
          <a:xfrm>
            <a:off x="-1" y="957941"/>
            <a:ext cx="4920343" cy="516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551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B1892-C9FD-44F9-8794-5E52FAA19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6249761" cy="3935281"/>
          </a:xfrm>
        </p:spPr>
        <p:txBody>
          <a:bodyPr>
            <a:normAutofit/>
          </a:bodyPr>
          <a:lstStyle/>
          <a:p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mencapai</a:t>
            </a:r>
            <a:r>
              <a:rPr lang="en-ID" sz="2400" dirty="0"/>
              <a:t> </a:t>
            </a:r>
            <a:r>
              <a:rPr lang="en-ID" sz="2400" dirty="0" err="1"/>
              <a:t>rekonsiliasi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, </a:t>
            </a:r>
            <a:r>
              <a:rPr lang="en-ID" sz="2400" dirty="0" err="1"/>
              <a:t>kita</a:t>
            </a:r>
            <a:r>
              <a:rPr lang="en-ID" sz="2400" dirty="0"/>
              <a:t> </a:t>
            </a:r>
            <a:r>
              <a:rPr lang="en-ID" sz="2400" dirty="0" err="1"/>
              <a:t>harus</a:t>
            </a:r>
            <a:r>
              <a:rPr lang="en-ID" sz="2400" dirty="0"/>
              <a:t> </a:t>
            </a:r>
            <a:r>
              <a:rPr lang="en-ID" sz="2400" dirty="0" err="1"/>
              <a:t>memeriksa</a:t>
            </a:r>
            <a:r>
              <a:rPr lang="en-ID" sz="2400" dirty="0"/>
              <a:t> </a:t>
            </a:r>
            <a:r>
              <a:rPr lang="en-ID" sz="2400" dirty="0" err="1"/>
              <a:t>hidup</a:t>
            </a:r>
            <a:r>
              <a:rPr lang="en-ID" sz="2400" dirty="0"/>
              <a:t> </a:t>
            </a:r>
            <a:r>
              <a:rPr lang="en-ID" sz="2400" dirty="0" err="1"/>
              <a:t>kita</a:t>
            </a:r>
            <a:r>
              <a:rPr lang="en-ID" sz="2400" dirty="0"/>
              <a:t> dan </a:t>
            </a:r>
            <a:r>
              <a:rPr lang="en-ID" sz="2400" dirty="0" err="1"/>
              <a:t>mengakui</a:t>
            </a:r>
            <a:r>
              <a:rPr lang="en-ID" sz="2400" dirty="0"/>
              <a:t> </a:t>
            </a:r>
            <a:r>
              <a:rPr lang="en-ID" sz="2400" dirty="0" err="1"/>
              <a:t>bagaimana</a:t>
            </a:r>
            <a:r>
              <a:rPr lang="en-ID" sz="2400" dirty="0"/>
              <a:t> </a:t>
            </a:r>
            <a:r>
              <a:rPr lang="en-ID" sz="2400" dirty="0" err="1"/>
              <a:t>kita</a:t>
            </a:r>
            <a:r>
              <a:rPr lang="en-ID" sz="2400" dirty="0"/>
              <a:t> </a:t>
            </a:r>
            <a:r>
              <a:rPr lang="en-ID" sz="2400" dirty="0" err="1"/>
              <a:t>telah</a:t>
            </a:r>
            <a:r>
              <a:rPr lang="en-ID" sz="2400" dirty="0"/>
              <a:t> </a:t>
            </a:r>
            <a:r>
              <a:rPr lang="en-ID" sz="2400" dirty="0" err="1"/>
              <a:t>membawa</a:t>
            </a:r>
            <a:r>
              <a:rPr lang="en-ID" sz="2400" dirty="0"/>
              <a:t> </a:t>
            </a:r>
            <a:r>
              <a:rPr lang="en-ID" sz="2400" dirty="0" err="1"/>
              <a:t>kerugian</a:t>
            </a:r>
            <a:r>
              <a:rPr lang="en-ID" sz="2400" dirty="0"/>
              <a:t> </a:t>
            </a:r>
            <a:r>
              <a:rPr lang="en-ID" sz="2400" dirty="0" err="1"/>
              <a:t>kepada</a:t>
            </a:r>
            <a:r>
              <a:rPr lang="en-ID" sz="2400" dirty="0"/>
              <a:t> </a:t>
            </a:r>
            <a:r>
              <a:rPr lang="en-ID" sz="2400" dirty="0" err="1"/>
              <a:t>ciptaan</a:t>
            </a:r>
            <a:r>
              <a:rPr lang="en-ID" sz="2400" dirty="0"/>
              <a:t> Allah </a:t>
            </a:r>
            <a:r>
              <a:rPr lang="en-ID" sz="2400" dirty="0" err="1"/>
              <a:t>melalui</a:t>
            </a:r>
            <a:r>
              <a:rPr lang="en-ID" sz="2400" dirty="0"/>
              <a:t> </a:t>
            </a:r>
            <a:r>
              <a:rPr lang="en-ID" sz="2400" dirty="0" err="1"/>
              <a:t>tindakan-tindakan</a:t>
            </a:r>
            <a:r>
              <a:rPr lang="en-ID" sz="2400" dirty="0"/>
              <a:t> </a:t>
            </a:r>
            <a:r>
              <a:rPr lang="en-ID" sz="2400" dirty="0" err="1"/>
              <a:t>kita</a:t>
            </a:r>
            <a:r>
              <a:rPr lang="en-ID" sz="2400" dirty="0"/>
              <a:t>.</a:t>
            </a:r>
          </a:p>
          <a:p>
            <a:r>
              <a:rPr lang="en-ID" sz="2400" dirty="0" err="1"/>
              <a:t>Pertobatan</a:t>
            </a:r>
            <a:r>
              <a:rPr lang="en-ID" sz="2400" dirty="0"/>
              <a:t> </a:t>
            </a:r>
            <a:r>
              <a:rPr lang="en-ID" sz="2400" dirty="0" err="1"/>
              <a:t>ekologis</a:t>
            </a:r>
            <a:r>
              <a:rPr lang="en-ID" sz="2400" dirty="0"/>
              <a:t>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cukup</a:t>
            </a:r>
            <a:r>
              <a:rPr lang="en-ID" sz="2400" dirty="0"/>
              <a:t> </a:t>
            </a:r>
            <a:r>
              <a:rPr lang="en-ID" sz="2400" dirty="0" err="1"/>
              <a:t>dilakukan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pribadi</a:t>
            </a:r>
            <a:r>
              <a:rPr lang="en-ID" sz="2400" dirty="0"/>
              <a:t>, </a:t>
            </a:r>
            <a:r>
              <a:rPr lang="en-ID" sz="2400" dirty="0" err="1"/>
              <a:t>tetapi</a:t>
            </a:r>
            <a:r>
              <a:rPr lang="en-ID" sz="2400" dirty="0"/>
              <a:t> juga </a:t>
            </a:r>
            <a:r>
              <a:rPr lang="en-ID" sz="2400" dirty="0" err="1"/>
              <a:t>butuh</a:t>
            </a:r>
            <a:r>
              <a:rPr lang="en-ID" sz="2400" dirty="0"/>
              <a:t> </a:t>
            </a:r>
            <a:r>
              <a:rPr lang="en-ID" sz="2400" dirty="0" err="1"/>
              <a:t>pertobatan</a:t>
            </a:r>
            <a:r>
              <a:rPr lang="en-ID" sz="2400" dirty="0"/>
              <a:t> </a:t>
            </a:r>
            <a:r>
              <a:rPr lang="en-ID" sz="2400" dirty="0" err="1"/>
              <a:t>ekologis</a:t>
            </a:r>
            <a:r>
              <a:rPr lang="en-ID" sz="2400" dirty="0"/>
              <a:t> </a:t>
            </a:r>
            <a:r>
              <a:rPr lang="en-ID" sz="2400" dirty="0" err="1"/>
              <a:t>komunal</a:t>
            </a:r>
            <a:r>
              <a:rPr lang="en-ID" sz="2400" dirty="0"/>
              <a:t> (</a:t>
            </a:r>
            <a:r>
              <a:rPr lang="en-ID" sz="2400" dirty="0" err="1"/>
              <a:t>bersama</a:t>
            </a:r>
            <a:r>
              <a:rPr lang="en-ID" sz="2400" dirty="0"/>
              <a:t>). </a:t>
            </a:r>
            <a:r>
              <a:rPr lang="en-ID" sz="2400" dirty="0" err="1"/>
              <a:t>Kebaikan</a:t>
            </a:r>
            <a:r>
              <a:rPr lang="en-ID" sz="2400" dirty="0"/>
              <a:t> </a:t>
            </a:r>
            <a:r>
              <a:rPr lang="en-ID" sz="2400" dirty="0" err="1"/>
              <a:t>perorangan</a:t>
            </a:r>
            <a:r>
              <a:rPr lang="en-ID" sz="2400" dirty="0"/>
              <a:t> </a:t>
            </a:r>
            <a:r>
              <a:rPr lang="en-ID" sz="2400" dirty="0" err="1"/>
              <a:t>belum</a:t>
            </a:r>
            <a:r>
              <a:rPr lang="en-ID" sz="2400" dirty="0"/>
              <a:t> </a:t>
            </a:r>
            <a:r>
              <a:rPr lang="en-ID" sz="2400" dirty="0" err="1"/>
              <a:t>cukup</a:t>
            </a:r>
            <a:r>
              <a:rPr lang="en-ID" sz="2400" dirty="0"/>
              <a:t> </a:t>
            </a:r>
            <a:r>
              <a:rPr lang="en-ID" sz="2400" dirty="0" err="1"/>
              <a:t>mampu</a:t>
            </a:r>
            <a:r>
              <a:rPr lang="en-ID" sz="2400" dirty="0"/>
              <a:t> </a:t>
            </a:r>
            <a:r>
              <a:rPr lang="en-ID" sz="2400" dirty="0" err="1"/>
              <a:t>mengubah</a:t>
            </a:r>
            <a:r>
              <a:rPr lang="en-ID" sz="2400" dirty="0"/>
              <a:t> </a:t>
            </a:r>
            <a:r>
              <a:rPr lang="en-ID" sz="2400" dirty="0" err="1"/>
              <a:t>masyarakat</a:t>
            </a:r>
            <a:r>
              <a:rPr lang="en-ID" sz="2400" dirty="0"/>
              <a:t>. </a:t>
            </a:r>
          </a:p>
          <a:p>
            <a:endParaRPr lang="en-ID" sz="2400" dirty="0"/>
          </a:p>
        </p:txBody>
      </p:sp>
      <p:pic>
        <p:nvPicPr>
          <p:cNvPr id="6146" name="Picture 2" descr="Great Spirit, help me to stay connected to the Mother Earth. | For the Earth  Blog">
            <a:extLst>
              <a:ext uri="{FF2B5EF4-FFF2-40B4-BE49-F238E27FC236}">
                <a16:creationId xmlns:a16="http://schemas.microsoft.com/office/drawing/2014/main" id="{2150D4B4-BCB7-4315-A3E7-E28CBDD1B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9" y="914400"/>
            <a:ext cx="5036355" cy="50364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49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306F-C934-42BF-823F-3CD5F3AD0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705" y="151978"/>
            <a:ext cx="5966750" cy="621745"/>
          </a:xfrm>
        </p:spPr>
        <p:txBody>
          <a:bodyPr anchor="t">
            <a:no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Pertobatan</a:t>
            </a:r>
            <a:r>
              <a:rPr lang="en-US" sz="3600" dirty="0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Ekologis</a:t>
            </a:r>
            <a:endParaRPr lang="en-ID" sz="3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FC9E-69CE-4607-AEFC-90B1C6646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en-ID" sz="2200" dirty="0"/>
              <a:t>Rasa </a:t>
            </a:r>
            <a:r>
              <a:rPr lang="en-ID" sz="2200" dirty="0" err="1"/>
              <a:t>syukur</a:t>
            </a:r>
            <a:r>
              <a:rPr lang="en-ID" sz="2200" dirty="0"/>
              <a:t> dan </a:t>
            </a:r>
            <a:r>
              <a:rPr lang="en-ID" sz="2200" dirty="0" err="1"/>
              <a:t>kemurahan</a:t>
            </a:r>
            <a:r>
              <a:rPr lang="en-ID" sz="2200" dirty="0"/>
              <a:t> </a:t>
            </a:r>
            <a:r>
              <a:rPr lang="en-ID" sz="2200" dirty="0" err="1"/>
              <a:t>hati</a:t>
            </a:r>
            <a:r>
              <a:rPr lang="en-ID" sz="2200" dirty="0"/>
              <a:t>, </a:t>
            </a:r>
            <a:r>
              <a:rPr lang="en-ID" sz="2200" dirty="0" err="1"/>
              <a:t>artinya</a:t>
            </a:r>
            <a:r>
              <a:rPr lang="en-ID" sz="2200" dirty="0"/>
              <a:t> </a:t>
            </a:r>
            <a:r>
              <a:rPr lang="en-ID" sz="2200" dirty="0" err="1"/>
              <a:t>kita</a:t>
            </a:r>
            <a:r>
              <a:rPr lang="en-ID" sz="2200" dirty="0"/>
              <a:t> </a:t>
            </a:r>
            <a:r>
              <a:rPr lang="en-ID" sz="2200" dirty="0" err="1"/>
              <a:t>mengakui</a:t>
            </a:r>
            <a:r>
              <a:rPr lang="en-ID" sz="2200" dirty="0"/>
              <a:t> </a:t>
            </a:r>
            <a:r>
              <a:rPr lang="en-ID" sz="2200" dirty="0" err="1"/>
              <a:t>bahwa</a:t>
            </a:r>
            <a:r>
              <a:rPr lang="en-ID" sz="2200" dirty="0"/>
              <a:t> dunia </a:t>
            </a:r>
            <a:r>
              <a:rPr lang="en-ID" sz="2200" dirty="0" err="1"/>
              <a:t>ini</a:t>
            </a:r>
            <a:r>
              <a:rPr lang="en-ID" sz="2200" dirty="0"/>
              <a:t> </a:t>
            </a:r>
            <a:r>
              <a:rPr lang="en-ID" sz="2200" dirty="0" err="1"/>
              <a:t>merupakan</a:t>
            </a:r>
            <a:r>
              <a:rPr lang="en-ID" sz="2200" dirty="0"/>
              <a:t> </a:t>
            </a:r>
            <a:r>
              <a:rPr lang="en-ID" sz="2200" dirty="0" err="1"/>
              <a:t>anugerah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Allah </a:t>
            </a:r>
            <a:r>
              <a:rPr lang="en-ID" sz="2200" dirty="0" err="1"/>
              <a:t>bagi</a:t>
            </a:r>
            <a:r>
              <a:rPr lang="en-ID" sz="2200" dirty="0"/>
              <a:t> </a:t>
            </a:r>
            <a:r>
              <a:rPr lang="en-ID" sz="2200" dirty="0" err="1"/>
              <a:t>semua</a:t>
            </a:r>
            <a:r>
              <a:rPr lang="en-ID" sz="2200" dirty="0"/>
              <a:t> </a:t>
            </a:r>
            <a:r>
              <a:rPr lang="en-ID" sz="2200" dirty="0" err="1"/>
              <a:t>manusia</a:t>
            </a:r>
            <a:r>
              <a:rPr lang="en-ID" sz="2200" dirty="0"/>
              <a:t> dan </a:t>
            </a:r>
            <a:r>
              <a:rPr lang="en-ID" sz="2200" dirty="0" err="1"/>
              <a:t>karenanya</a:t>
            </a:r>
            <a:r>
              <a:rPr lang="en-ID" sz="2200" dirty="0"/>
              <a:t> </a:t>
            </a:r>
            <a:r>
              <a:rPr lang="en-ID" sz="2200" dirty="0" err="1"/>
              <a:t>kita</a:t>
            </a:r>
            <a:r>
              <a:rPr lang="en-ID" sz="2200" dirty="0"/>
              <a:t> </a:t>
            </a:r>
            <a:r>
              <a:rPr lang="en-ID" sz="2200" dirty="0" err="1"/>
              <a:t>dituntut</a:t>
            </a:r>
            <a:r>
              <a:rPr lang="en-ID" sz="2200" dirty="0"/>
              <a:t>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berbagi</a:t>
            </a:r>
            <a:r>
              <a:rPr lang="en-ID" sz="2200" dirty="0"/>
              <a:t> dan </a:t>
            </a:r>
            <a:r>
              <a:rPr lang="en-ID" sz="2200" dirty="0" err="1"/>
              <a:t>murah</a:t>
            </a:r>
            <a:r>
              <a:rPr lang="en-ID" sz="2200" dirty="0"/>
              <a:t> </a:t>
            </a:r>
            <a:r>
              <a:rPr lang="en-ID" sz="2200" dirty="0" err="1"/>
              <a:t>hati</a:t>
            </a:r>
            <a:r>
              <a:rPr lang="en-ID" sz="2200" dirty="0"/>
              <a:t> </a:t>
            </a:r>
            <a:r>
              <a:rPr lang="en-ID" sz="2200" dirty="0" err="1"/>
              <a:t>kepada</a:t>
            </a:r>
            <a:r>
              <a:rPr lang="en-ID" sz="2200" dirty="0"/>
              <a:t> </a:t>
            </a:r>
            <a:r>
              <a:rPr lang="en-ID" sz="2200" dirty="0" err="1"/>
              <a:t>semua</a:t>
            </a:r>
            <a:r>
              <a:rPr lang="en-ID" sz="2200" dirty="0"/>
              <a:t> </a:t>
            </a:r>
            <a:r>
              <a:rPr lang="en-ID" sz="2200" dirty="0" err="1"/>
              <a:t>ciptaan</a:t>
            </a:r>
            <a:r>
              <a:rPr lang="en-ID" sz="2200" dirty="0"/>
              <a:t>.</a:t>
            </a:r>
          </a:p>
          <a:p>
            <a:r>
              <a:rPr lang="en-ID" sz="2200" dirty="0" err="1"/>
              <a:t>Kesadaran</a:t>
            </a:r>
            <a:r>
              <a:rPr lang="en-ID" sz="2200" dirty="0"/>
              <a:t> </a:t>
            </a:r>
            <a:r>
              <a:rPr lang="en-ID" sz="2200" dirty="0" err="1"/>
              <a:t>penuh</a:t>
            </a:r>
            <a:r>
              <a:rPr lang="en-ID" sz="2200" dirty="0"/>
              <a:t> </a:t>
            </a:r>
            <a:r>
              <a:rPr lang="en-ID" sz="2200" dirty="0" err="1"/>
              <a:t>kasih</a:t>
            </a:r>
            <a:r>
              <a:rPr lang="en-ID" sz="2200" dirty="0"/>
              <a:t> </a:t>
            </a:r>
            <a:r>
              <a:rPr lang="en-ID" sz="2200" dirty="0" err="1"/>
              <a:t>bahwa</a:t>
            </a:r>
            <a:r>
              <a:rPr lang="en-ID" sz="2200" dirty="0"/>
              <a:t> </a:t>
            </a:r>
            <a:r>
              <a:rPr lang="en-ID" sz="2200" dirty="0" err="1"/>
              <a:t>kita</a:t>
            </a:r>
            <a:r>
              <a:rPr lang="en-ID" sz="2200" dirty="0"/>
              <a:t> </a:t>
            </a:r>
            <a:r>
              <a:rPr lang="en-ID" sz="2200" dirty="0" err="1"/>
              <a:t>tidak</a:t>
            </a:r>
            <a:r>
              <a:rPr lang="en-ID" sz="2200" dirty="0"/>
              <a:t> </a:t>
            </a:r>
            <a:r>
              <a:rPr lang="en-ID" sz="2200" dirty="0" err="1"/>
              <a:t>terpisahkan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makhluk</a:t>
            </a:r>
            <a:r>
              <a:rPr lang="en-ID" sz="2200" dirty="0"/>
              <a:t> </a:t>
            </a:r>
            <a:r>
              <a:rPr lang="en-ID" sz="2200" dirty="0" err="1"/>
              <a:t>lainnya</a:t>
            </a:r>
            <a:r>
              <a:rPr lang="en-ID" sz="2200" dirty="0"/>
              <a:t>, </a:t>
            </a:r>
            <a:r>
              <a:rPr lang="en-ID" sz="2200" dirty="0" err="1"/>
              <a:t>tapi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seluruh</a:t>
            </a:r>
            <a:r>
              <a:rPr lang="en-ID" sz="2200" dirty="0"/>
              <a:t> </a:t>
            </a:r>
            <a:r>
              <a:rPr lang="en-ID" sz="2200" dirty="0" err="1"/>
              <a:t>jagat</a:t>
            </a:r>
            <a:r>
              <a:rPr lang="en-ID" sz="2200" dirty="0"/>
              <a:t> </a:t>
            </a:r>
            <a:r>
              <a:rPr lang="en-ID" sz="2200" dirty="0" err="1"/>
              <a:t>raya</a:t>
            </a:r>
            <a:r>
              <a:rPr lang="en-ID" sz="2200" dirty="0"/>
              <a:t> </a:t>
            </a:r>
            <a:r>
              <a:rPr lang="en-ID" sz="2200" dirty="0" err="1"/>
              <a:t>tergabung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suatu</a:t>
            </a:r>
            <a:r>
              <a:rPr lang="en-ID" sz="2200" dirty="0"/>
              <a:t> </a:t>
            </a:r>
            <a:r>
              <a:rPr lang="en-ID" sz="2200" dirty="0" err="1"/>
              <a:t>persekutuan</a:t>
            </a:r>
            <a:r>
              <a:rPr lang="en-ID" sz="2200" dirty="0"/>
              <a:t> universal yang </a:t>
            </a:r>
            <a:r>
              <a:rPr lang="en-ID" sz="2200" dirty="0" err="1"/>
              <a:t>indah</a:t>
            </a:r>
            <a:r>
              <a:rPr lang="en-ID" sz="2200" dirty="0"/>
              <a:t>. </a:t>
            </a:r>
          </a:p>
          <a:p>
            <a:r>
              <a:rPr lang="en-ID" sz="2200" dirty="0" err="1"/>
              <a:t>Keugaharian</a:t>
            </a:r>
            <a:r>
              <a:rPr lang="en-ID" sz="2200" dirty="0"/>
              <a:t> </a:t>
            </a:r>
            <a:r>
              <a:rPr lang="en-ID" sz="2200" dirty="0" err="1"/>
              <a:t>atau</a:t>
            </a:r>
            <a:r>
              <a:rPr lang="en-ID" sz="2200" dirty="0"/>
              <a:t> </a:t>
            </a:r>
            <a:r>
              <a:rPr lang="en-ID" sz="2200" dirty="0" err="1"/>
              <a:t>merasa</a:t>
            </a:r>
            <a:r>
              <a:rPr lang="en-ID" sz="2200" dirty="0"/>
              <a:t> </a:t>
            </a:r>
            <a:r>
              <a:rPr lang="en-ID" sz="2200" dirty="0" err="1"/>
              <a:t>cukup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hidup</a:t>
            </a:r>
            <a:r>
              <a:rPr lang="en-ID" sz="2200" dirty="0"/>
              <a:t>. </a:t>
            </a:r>
            <a:r>
              <a:rPr lang="en-ID" sz="2200" dirty="0" err="1"/>
              <a:t>Sikap</a:t>
            </a:r>
            <a:r>
              <a:rPr lang="en-ID" sz="2200" dirty="0"/>
              <a:t> </a:t>
            </a:r>
            <a:r>
              <a:rPr lang="en-ID" sz="2200" dirty="0" err="1"/>
              <a:t>ini</a:t>
            </a:r>
            <a:r>
              <a:rPr lang="en-ID" sz="2200" dirty="0"/>
              <a:t> </a:t>
            </a:r>
            <a:r>
              <a:rPr lang="en-ID" sz="2200" dirty="0" err="1"/>
              <a:t>menghindarkan</a:t>
            </a:r>
            <a:r>
              <a:rPr lang="en-ID" sz="2200" dirty="0"/>
              <a:t> </a:t>
            </a:r>
            <a:r>
              <a:rPr lang="en-ID" sz="2200" dirty="0" err="1"/>
              <a:t>kita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dorongan</a:t>
            </a:r>
            <a:r>
              <a:rPr lang="en-ID" sz="2200" dirty="0"/>
              <a:t> </a:t>
            </a:r>
            <a:r>
              <a:rPr lang="en-ID" sz="2200" dirty="0" err="1"/>
              <a:t>penguasaan</a:t>
            </a:r>
            <a:r>
              <a:rPr lang="en-ID" sz="2200" dirty="0"/>
              <a:t> dan </a:t>
            </a:r>
            <a:r>
              <a:rPr lang="en-ID" sz="2200" dirty="0" err="1"/>
              <a:t>penumpukan</a:t>
            </a:r>
            <a:r>
              <a:rPr lang="en-ID" sz="2200" dirty="0"/>
              <a:t> </a:t>
            </a:r>
            <a:r>
              <a:rPr lang="en-ID" sz="2200" dirty="0" err="1"/>
              <a:t>materi</a:t>
            </a:r>
            <a:r>
              <a:rPr lang="en-ID" sz="2200" dirty="0"/>
              <a:t> dan </a:t>
            </a:r>
            <a:r>
              <a:rPr lang="en-ID" sz="2200" dirty="0" err="1"/>
              <a:t>kesenangan</a:t>
            </a:r>
            <a:r>
              <a:rPr lang="en-ID" sz="2200" dirty="0"/>
              <a:t>.</a:t>
            </a:r>
          </a:p>
          <a:p>
            <a:pPr marL="514350" indent="-514350">
              <a:buAutoNum type="arabicPeriod"/>
            </a:pPr>
            <a:endParaRPr lang="en-ID" sz="2200" dirty="0"/>
          </a:p>
          <a:p>
            <a:endParaRPr lang="en-ID" sz="2200" dirty="0"/>
          </a:p>
        </p:txBody>
      </p:sp>
      <p:pic>
        <p:nvPicPr>
          <p:cNvPr id="7170" name="Picture 2" descr="Love earth planet metaphor flat Royalty Free Vector Image">
            <a:extLst>
              <a:ext uri="{FF2B5EF4-FFF2-40B4-BE49-F238E27FC236}">
                <a16:creationId xmlns:a16="http://schemas.microsoft.com/office/drawing/2014/main" id="{9A931791-375F-4DEA-81D4-0312BE443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5"/>
          <a:stretch/>
        </p:blipFill>
        <p:spPr bwMode="auto">
          <a:xfrm>
            <a:off x="248559" y="773723"/>
            <a:ext cx="5150756" cy="51536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56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73219-6773-46D1-A703-545C831C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36" y="110075"/>
            <a:ext cx="9039122" cy="691783"/>
          </a:xfrm>
        </p:spPr>
        <p:txBody>
          <a:bodyPr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Amasis MT Pro Black" panose="02040A04050005020304" pitchFamily="18" charset="0"/>
              </a:rPr>
              <a:t>RELASI MANUSIA DAN ALAM DALAM MASYARAKAT PRIMITIF</a:t>
            </a:r>
            <a:endParaRPr lang="en-ID" sz="2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7BC9F-C9AF-4B82-806D-935BB46E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297" y="1208613"/>
            <a:ext cx="6782103" cy="4742244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masyarakat</a:t>
            </a:r>
            <a:r>
              <a:rPr lang="en-US" sz="2400" dirty="0"/>
              <a:t> </a:t>
            </a:r>
            <a:r>
              <a:rPr lang="en-US" sz="2400" dirty="0" err="1"/>
              <a:t>primitif</a:t>
            </a:r>
            <a:r>
              <a:rPr lang="en-US" sz="2400" dirty="0"/>
              <a:t>, </a:t>
            </a:r>
            <a:r>
              <a:rPr lang="en-US" sz="2400" dirty="0" err="1"/>
              <a:t>alam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pusat</a:t>
            </a:r>
            <a:r>
              <a:rPr lang="en-US" sz="2400" dirty="0"/>
              <a:t> </a:t>
            </a:r>
            <a:r>
              <a:rPr lang="en-US" sz="2400" dirty="0" err="1"/>
              <a:t>kehidupan</a:t>
            </a:r>
            <a:r>
              <a:rPr lang="en-US" sz="2400" dirty="0"/>
              <a:t> (=</a:t>
            </a:r>
            <a:r>
              <a:rPr lang="en-US" sz="2400" dirty="0" err="1"/>
              <a:t>cosmosentris</a:t>
            </a:r>
            <a:r>
              <a:rPr lang="en-US" sz="2400" dirty="0"/>
              <a:t>).</a:t>
            </a:r>
          </a:p>
          <a:p>
            <a:r>
              <a:rPr lang="en-US" sz="2400" dirty="0" err="1"/>
              <a:t>Manusia</a:t>
            </a:r>
            <a:r>
              <a:rPr lang="en-US" sz="2400" dirty="0"/>
              <a:t> sangat </a:t>
            </a:r>
            <a:r>
              <a:rPr lang="en-US" sz="2400" dirty="0" err="1"/>
              <a:t>menghormati</a:t>
            </a:r>
            <a:r>
              <a:rPr lang="en-US" sz="2400" dirty="0"/>
              <a:t> </a:t>
            </a:r>
            <a:r>
              <a:rPr lang="en-US" sz="2400" dirty="0" err="1"/>
              <a:t>alam</a:t>
            </a:r>
            <a:endParaRPr lang="en-US" sz="2400" dirty="0"/>
          </a:p>
          <a:p>
            <a:r>
              <a:rPr lang="en-US" sz="2400" dirty="0" err="1"/>
              <a:t>Dasarnya</a:t>
            </a:r>
            <a:r>
              <a:rPr lang="en-US" sz="2400" dirty="0"/>
              <a:t>: </a:t>
            </a:r>
            <a:r>
              <a:rPr lang="en-US" sz="2400" dirty="0" err="1"/>
              <a:t>kesadaran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alam</a:t>
            </a:r>
            <a:r>
              <a:rPr lang="en-US" sz="2400" dirty="0"/>
              <a:t> dan </a:t>
            </a:r>
            <a:r>
              <a:rPr lang="en-US" sz="2400" dirty="0" err="1"/>
              <a:t>keyakinan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Hyang </a:t>
            </a:r>
            <a:r>
              <a:rPr lang="en-US" sz="2400" dirty="0" err="1"/>
              <a:t>Ilahi</a:t>
            </a:r>
            <a:r>
              <a:rPr lang="en-US" sz="2400" dirty="0"/>
              <a:t> </a:t>
            </a:r>
            <a:r>
              <a:rPr lang="en-US" sz="2400" dirty="0" err="1"/>
              <a:t>hadir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alam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Implikasinya</a:t>
            </a:r>
            <a:r>
              <a:rPr lang="en-US" sz="2400" dirty="0"/>
              <a:t>: </a:t>
            </a:r>
            <a:r>
              <a:rPr lang="en-US" sz="2400" dirty="0" err="1"/>
              <a:t>alam</a:t>
            </a:r>
            <a:r>
              <a:rPr lang="en-US" sz="2400" dirty="0"/>
              <a:t> </a:t>
            </a:r>
            <a:r>
              <a:rPr lang="en-US" sz="2400" dirty="0" err="1"/>
              <a:t>utuh</a:t>
            </a:r>
            <a:r>
              <a:rPr lang="en-US" sz="2400" dirty="0"/>
              <a:t> dan </a:t>
            </a:r>
            <a:r>
              <a:rPr lang="en-US" sz="2400" dirty="0" err="1"/>
              <a:t>lestari</a:t>
            </a:r>
            <a:r>
              <a:rPr lang="en-US" sz="2400" dirty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merusak</a:t>
            </a:r>
            <a:r>
              <a:rPr lang="en-US" sz="2400" dirty="0"/>
              <a:t> </a:t>
            </a:r>
            <a:r>
              <a:rPr lang="en-US" sz="2400" dirty="0" err="1"/>
              <a:t>alam</a:t>
            </a:r>
            <a:r>
              <a:rPr lang="en-US" sz="2400" dirty="0"/>
              <a:t>.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memakai</a:t>
            </a:r>
            <a:r>
              <a:rPr lang="en-US" sz="2400" dirty="0"/>
              <a:t> </a:t>
            </a:r>
            <a:r>
              <a:rPr lang="en-US" sz="2400" dirty="0" err="1"/>
              <a:t>alam</a:t>
            </a:r>
            <a:r>
              <a:rPr lang="en-US" sz="2400" dirty="0"/>
              <a:t> </a:t>
            </a:r>
            <a:r>
              <a:rPr lang="en-US" sz="2400" dirty="0" err="1"/>
              <a:t>secukupnya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Relasi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dan </a:t>
            </a:r>
            <a:r>
              <a:rPr lang="en-US" sz="2400" dirty="0" err="1"/>
              <a:t>alam</a:t>
            </a:r>
            <a:r>
              <a:rPr lang="en-US" sz="2400" dirty="0"/>
              <a:t> </a:t>
            </a:r>
            <a:r>
              <a:rPr lang="en-US" sz="2400" dirty="0" err="1"/>
              <a:t>begitu</a:t>
            </a:r>
            <a:r>
              <a:rPr lang="en-US" sz="2400" dirty="0"/>
              <a:t> </a:t>
            </a:r>
            <a:r>
              <a:rPr lang="en-US" sz="2400" dirty="0" err="1"/>
              <a:t>harmonis</a:t>
            </a:r>
            <a:r>
              <a:rPr lang="en-US" sz="2400" dirty="0"/>
              <a:t>: </a:t>
            </a:r>
            <a:r>
              <a:rPr lang="en-US" sz="2400" dirty="0" err="1"/>
              <a:t>alam</a:t>
            </a:r>
            <a:r>
              <a:rPr lang="en-US" sz="2400" dirty="0"/>
              <a:t> </a:t>
            </a:r>
            <a:r>
              <a:rPr lang="en-US" sz="2400" dirty="0" err="1"/>
              <a:t>mencukupi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hidup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sebaliknya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menjaga</a:t>
            </a:r>
            <a:r>
              <a:rPr lang="en-US" sz="2400" dirty="0"/>
              <a:t> </a:t>
            </a:r>
            <a:r>
              <a:rPr lang="en-US" sz="2400" dirty="0" err="1"/>
              <a:t>kehidupan</a:t>
            </a:r>
            <a:r>
              <a:rPr lang="en-US" sz="2400" dirty="0"/>
              <a:t> </a:t>
            </a:r>
            <a:r>
              <a:rPr lang="en-US" sz="2400" dirty="0" err="1"/>
              <a:t>alam</a:t>
            </a:r>
            <a:r>
              <a:rPr lang="en-US" sz="2400" dirty="0"/>
              <a:t>.</a:t>
            </a:r>
            <a:endParaRPr lang="en-ID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FB1B93-825E-4550-8104-5B4ECE5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5094514" cy="53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A9CAD-D493-49A9-BEEC-CE6EC380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6535782" cy="4300447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ID" sz="2400" dirty="0" err="1"/>
              <a:t>Kerendahan</a:t>
            </a:r>
            <a:r>
              <a:rPr lang="en-ID" sz="2400" dirty="0"/>
              <a:t> </a:t>
            </a:r>
            <a:r>
              <a:rPr lang="en-ID" sz="2400" dirty="0" err="1"/>
              <a:t>hati</a:t>
            </a:r>
            <a:r>
              <a:rPr lang="en-ID" sz="2400" dirty="0"/>
              <a:t>. </a:t>
            </a:r>
            <a:r>
              <a:rPr lang="en-ID" sz="2400" dirty="0" err="1"/>
              <a:t>Manusia</a:t>
            </a:r>
            <a:r>
              <a:rPr lang="en-ID" sz="2400" dirty="0"/>
              <a:t> </a:t>
            </a:r>
            <a:r>
              <a:rPr lang="en-ID" sz="2400" dirty="0" err="1"/>
              <a:t>butuh</a:t>
            </a:r>
            <a:r>
              <a:rPr lang="en-ID" sz="2400" dirty="0"/>
              <a:t> </a:t>
            </a:r>
            <a:r>
              <a:rPr lang="en-ID" sz="2400" dirty="0" err="1"/>
              <a:t>kerendahan</a:t>
            </a:r>
            <a:r>
              <a:rPr lang="en-ID" sz="2400" dirty="0"/>
              <a:t> </a:t>
            </a:r>
            <a:r>
              <a:rPr lang="en-ID" sz="2400" dirty="0" err="1"/>
              <a:t>hati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menerima</a:t>
            </a:r>
            <a:r>
              <a:rPr lang="en-ID" sz="2400" dirty="0"/>
              <a:t> </a:t>
            </a:r>
            <a:r>
              <a:rPr lang="en-ID" sz="2400" dirty="0" err="1"/>
              <a:t>keterbatasan</a:t>
            </a:r>
            <a:r>
              <a:rPr lang="en-ID" sz="2400" dirty="0"/>
              <a:t> </a:t>
            </a:r>
            <a:r>
              <a:rPr lang="en-ID" sz="2400" dirty="0" err="1"/>
              <a:t>dirinya</a:t>
            </a:r>
            <a:r>
              <a:rPr lang="en-ID" sz="2400" dirty="0"/>
              <a:t> </a:t>
            </a:r>
            <a:r>
              <a:rPr lang="en-ID" sz="2400" dirty="0" err="1"/>
              <a:t>sekaligus</a:t>
            </a:r>
            <a:r>
              <a:rPr lang="en-ID" sz="2400" dirty="0"/>
              <a:t> </a:t>
            </a:r>
            <a:r>
              <a:rPr lang="en-ID" sz="2400" dirty="0" err="1"/>
              <a:t>menyadari</a:t>
            </a:r>
            <a:r>
              <a:rPr lang="en-ID" sz="2400" dirty="0"/>
              <a:t> </a:t>
            </a:r>
            <a:r>
              <a:rPr lang="en-ID" sz="2400" dirty="0" err="1"/>
              <a:t>bahwa</a:t>
            </a:r>
            <a:r>
              <a:rPr lang="en-ID" sz="2400" dirty="0"/>
              <a:t> </a:t>
            </a:r>
            <a:r>
              <a:rPr lang="en-ID" sz="2400" dirty="0" err="1"/>
              <a:t>otonomi</a:t>
            </a:r>
            <a:r>
              <a:rPr lang="en-ID" sz="2400" dirty="0"/>
              <a:t> </a:t>
            </a:r>
            <a:r>
              <a:rPr lang="en-ID" sz="2400" dirty="0" err="1"/>
              <a:t>kita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otonomi</a:t>
            </a:r>
            <a:r>
              <a:rPr lang="en-ID" sz="2400" dirty="0"/>
              <a:t> yang </a:t>
            </a:r>
            <a:r>
              <a:rPr lang="en-ID" sz="2400" dirty="0" err="1"/>
              <a:t>terbatas</a:t>
            </a:r>
            <a:r>
              <a:rPr lang="en-ID" sz="2400" dirty="0"/>
              <a:t>. </a:t>
            </a:r>
            <a:r>
              <a:rPr lang="en-ID" sz="2400" dirty="0" err="1"/>
              <a:t>Tanpa</a:t>
            </a:r>
            <a:r>
              <a:rPr lang="en-ID" sz="2400" dirty="0"/>
              <a:t> </a:t>
            </a:r>
            <a:r>
              <a:rPr lang="en-ID" sz="2400" dirty="0" err="1"/>
              <a:t>kerendahan</a:t>
            </a:r>
            <a:r>
              <a:rPr lang="en-ID" sz="2400" dirty="0"/>
              <a:t> </a:t>
            </a:r>
            <a:r>
              <a:rPr lang="en-ID" sz="2400" dirty="0" err="1"/>
              <a:t>hati</a:t>
            </a:r>
            <a:r>
              <a:rPr lang="en-ID" sz="2400" dirty="0"/>
              <a:t> </a:t>
            </a:r>
            <a:r>
              <a:rPr lang="en-ID" sz="2400" dirty="0" err="1"/>
              <a:t>berakibat</a:t>
            </a:r>
            <a:r>
              <a:rPr lang="en-ID" sz="2400" dirty="0"/>
              <a:t> </a:t>
            </a:r>
            <a:r>
              <a:rPr lang="en-ID" sz="2400" dirty="0" err="1"/>
              <a:t>kerugian</a:t>
            </a:r>
            <a:r>
              <a:rPr lang="en-ID" sz="2400" dirty="0"/>
              <a:t> </a:t>
            </a:r>
            <a:r>
              <a:rPr lang="en-ID" sz="2400" dirty="0" err="1"/>
              <a:t>bagi</a:t>
            </a:r>
            <a:r>
              <a:rPr lang="en-ID" sz="2400" dirty="0"/>
              <a:t> </a:t>
            </a:r>
            <a:r>
              <a:rPr lang="en-ID" sz="2400" dirty="0" err="1"/>
              <a:t>masyarakat</a:t>
            </a:r>
            <a:r>
              <a:rPr lang="en-ID" sz="2400" dirty="0"/>
              <a:t> dan </a:t>
            </a:r>
            <a:r>
              <a:rPr lang="en-ID" sz="2400" dirty="0" err="1"/>
              <a:t>lingkungan</a:t>
            </a:r>
            <a:r>
              <a:rPr lang="en-ID" sz="2400" dirty="0"/>
              <a:t>.</a:t>
            </a:r>
          </a:p>
          <a:p>
            <a:pPr>
              <a:lnSpc>
                <a:spcPct val="110000"/>
              </a:lnSpc>
            </a:pPr>
            <a:r>
              <a:rPr lang="en-ID" sz="2400" dirty="0" err="1"/>
              <a:t>Bersahabat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alam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mengalami</a:t>
            </a:r>
            <a:r>
              <a:rPr lang="en-ID" sz="2400" dirty="0"/>
              <a:t> </a:t>
            </a:r>
            <a:r>
              <a:rPr lang="en-ID" sz="2400" dirty="0" err="1"/>
              <a:t>kedamaian</a:t>
            </a:r>
            <a:r>
              <a:rPr lang="en-ID" sz="2400" dirty="0"/>
              <a:t> </a:t>
            </a:r>
            <a:r>
              <a:rPr lang="en-ID" sz="2400" dirty="0" err="1"/>
              <a:t>hidup</a:t>
            </a:r>
            <a:r>
              <a:rPr lang="en-ID" sz="2400" dirty="0"/>
              <a:t>. </a:t>
            </a:r>
            <a:r>
              <a:rPr lang="en-ID" sz="2400" dirty="0" err="1"/>
              <a:t>Kedamaian</a:t>
            </a:r>
            <a:r>
              <a:rPr lang="en-ID" sz="2400" dirty="0"/>
              <a:t> </a:t>
            </a:r>
            <a:r>
              <a:rPr lang="en-ID" sz="2400" dirty="0" err="1"/>
              <a:t>batiniah</a:t>
            </a:r>
            <a:r>
              <a:rPr lang="en-ID" sz="2400" dirty="0"/>
              <a:t> </a:t>
            </a:r>
            <a:r>
              <a:rPr lang="en-ID" sz="2400" dirty="0" err="1"/>
              <a:t>manusia</a:t>
            </a:r>
            <a:r>
              <a:rPr lang="en-ID" sz="2400" dirty="0"/>
              <a:t> </a:t>
            </a:r>
            <a:r>
              <a:rPr lang="en-ID" sz="2400" dirty="0" err="1"/>
              <a:t>berkaitan</a:t>
            </a:r>
            <a:r>
              <a:rPr lang="en-ID" sz="2400" dirty="0"/>
              <a:t> </a:t>
            </a:r>
            <a:r>
              <a:rPr lang="en-ID" sz="2400" dirty="0" err="1"/>
              <a:t>erat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pelestarian</a:t>
            </a:r>
            <a:r>
              <a:rPr lang="en-ID" sz="2400" dirty="0"/>
              <a:t> </a:t>
            </a:r>
            <a:r>
              <a:rPr lang="en-ID" sz="2400" dirty="0" err="1"/>
              <a:t>lingkungan</a:t>
            </a:r>
            <a:r>
              <a:rPr lang="en-ID" sz="2400" dirty="0"/>
              <a:t> </a:t>
            </a:r>
            <a:r>
              <a:rPr lang="en-ID" sz="2400" dirty="0" err="1"/>
              <a:t>hidup</a:t>
            </a:r>
            <a:r>
              <a:rPr lang="en-ID" sz="2400" dirty="0"/>
              <a:t> dan </a:t>
            </a:r>
            <a:r>
              <a:rPr lang="en-ID" sz="2400" dirty="0" err="1"/>
              <a:t>kesejahteraan</a:t>
            </a:r>
            <a:r>
              <a:rPr lang="en-ID" sz="2400" dirty="0"/>
              <a:t> </a:t>
            </a:r>
            <a:r>
              <a:rPr lang="en-ID" sz="2400" dirty="0" err="1"/>
              <a:t>umum</a:t>
            </a:r>
            <a:r>
              <a:rPr lang="en-ID" sz="2400" dirty="0"/>
              <a:t>. </a:t>
            </a:r>
            <a:r>
              <a:rPr lang="en-ID" sz="2400" dirty="0" err="1"/>
              <a:t>Damai</a:t>
            </a:r>
            <a:r>
              <a:rPr lang="en-ID" sz="2400" dirty="0"/>
              <a:t> </a:t>
            </a:r>
            <a:r>
              <a:rPr lang="en-ID" sz="2400" dirty="0" err="1"/>
              <a:t>itu</a:t>
            </a:r>
            <a:r>
              <a:rPr lang="en-ID" sz="2400" dirty="0"/>
              <a:t> </a:t>
            </a:r>
            <a:r>
              <a:rPr lang="en-ID" sz="2400" dirty="0" err="1"/>
              <a:t>mengejawantah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suatu</a:t>
            </a:r>
            <a:r>
              <a:rPr lang="en-ID" sz="2400" dirty="0"/>
              <a:t> </a:t>
            </a:r>
            <a:r>
              <a:rPr lang="en-ID" sz="2400" dirty="0" err="1"/>
              <a:t>gaya</a:t>
            </a:r>
            <a:r>
              <a:rPr lang="en-ID" sz="2400" dirty="0"/>
              <a:t> </a:t>
            </a:r>
            <a:r>
              <a:rPr lang="en-ID" sz="2400" dirty="0" err="1"/>
              <a:t>hidup</a:t>
            </a:r>
            <a:r>
              <a:rPr lang="en-ID" sz="2400" dirty="0"/>
              <a:t> </a:t>
            </a:r>
            <a:r>
              <a:rPr lang="en-ID" sz="2400" dirty="0" err="1"/>
              <a:t>seimbang</a:t>
            </a:r>
            <a:r>
              <a:rPr lang="en-ID" sz="2400" dirty="0"/>
              <a:t>, yang </a:t>
            </a:r>
            <a:r>
              <a:rPr lang="en-ID" sz="2400" dirty="0" err="1"/>
              <a:t>disertai</a:t>
            </a:r>
            <a:r>
              <a:rPr lang="en-ID" sz="2400" dirty="0"/>
              <a:t> </a:t>
            </a:r>
            <a:r>
              <a:rPr lang="en-ID" sz="2400" dirty="0" err="1"/>
              <a:t>kemampuan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takjub</a:t>
            </a:r>
            <a:r>
              <a:rPr lang="en-ID" sz="2400" dirty="0"/>
              <a:t>, yang </a:t>
            </a:r>
            <a:r>
              <a:rPr lang="en-ID" sz="2400" dirty="0" err="1"/>
              <a:t>menuntun</a:t>
            </a:r>
            <a:r>
              <a:rPr lang="en-ID" sz="2400" dirty="0"/>
              <a:t> pada </a:t>
            </a:r>
            <a:r>
              <a:rPr lang="en-ID" sz="2400" dirty="0" err="1"/>
              <a:t>kedalaman</a:t>
            </a:r>
            <a:r>
              <a:rPr lang="en-ID" sz="2400" dirty="0"/>
              <a:t> </a:t>
            </a:r>
            <a:r>
              <a:rPr lang="en-ID" sz="2400" dirty="0" err="1"/>
              <a:t>hidup</a:t>
            </a:r>
            <a:r>
              <a:rPr lang="en-ID" sz="24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ID" sz="2400" dirty="0"/>
          </a:p>
        </p:txBody>
      </p:sp>
      <p:pic>
        <p:nvPicPr>
          <p:cNvPr id="8194" name="Picture 2" descr="Be Friends with Nature in Your Modern Lifestyle | | Letter F">
            <a:extLst>
              <a:ext uri="{FF2B5EF4-FFF2-40B4-BE49-F238E27FC236}">
                <a16:creationId xmlns:a16="http://schemas.microsoft.com/office/drawing/2014/main" id="{323634A5-850A-4C7E-A684-C76ACE12E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65" y="1463039"/>
            <a:ext cx="4767143" cy="352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98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3058C-BEA9-4BA7-B3BC-C3711B696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874" y="1337557"/>
            <a:ext cx="6330461" cy="4584941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sz="2200" dirty="0" err="1"/>
              <a:t>Kepedulian</a:t>
            </a:r>
            <a:r>
              <a:rPr lang="en-ID" sz="2200" dirty="0"/>
              <a:t> </a:t>
            </a:r>
            <a:r>
              <a:rPr lang="en-ID" sz="2200" dirty="0" err="1"/>
              <a:t>terhadap</a:t>
            </a:r>
            <a:r>
              <a:rPr lang="en-ID" sz="2200" dirty="0"/>
              <a:t> </a:t>
            </a:r>
            <a:r>
              <a:rPr lang="en-ID" sz="2200" dirty="0" err="1"/>
              <a:t>lingkungan</a:t>
            </a:r>
            <a:r>
              <a:rPr lang="en-ID" sz="2200" dirty="0"/>
              <a:t> </a:t>
            </a:r>
            <a:r>
              <a:rPr lang="en-ID" sz="2200" dirty="0" err="1"/>
              <a:t>perlu</a:t>
            </a:r>
            <a:r>
              <a:rPr lang="en-ID" sz="2200" dirty="0"/>
              <a:t> </a:t>
            </a:r>
            <a:r>
              <a:rPr lang="en-ID" sz="2200" dirty="0" err="1"/>
              <a:t>dibarengi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cinta</a:t>
            </a:r>
            <a:r>
              <a:rPr lang="en-ID" sz="2200" dirty="0"/>
              <a:t> yang </a:t>
            </a:r>
            <a:r>
              <a:rPr lang="en-ID" sz="2200" dirty="0" err="1"/>
              <a:t>tulus</a:t>
            </a:r>
            <a:r>
              <a:rPr lang="en-ID" sz="2200" dirty="0"/>
              <a:t> </a:t>
            </a:r>
            <a:r>
              <a:rPr lang="en-ID" sz="2200" dirty="0" err="1"/>
              <a:t>kepada</a:t>
            </a:r>
            <a:r>
              <a:rPr lang="en-ID" sz="2200" dirty="0"/>
              <a:t> </a:t>
            </a:r>
            <a:r>
              <a:rPr lang="en-ID" sz="2200" dirty="0" err="1"/>
              <a:t>manusia</a:t>
            </a:r>
            <a:r>
              <a:rPr lang="en-ID" sz="2200" dirty="0"/>
              <a:t> dan </a:t>
            </a:r>
            <a:r>
              <a:rPr lang="en-ID" sz="2200" dirty="0" err="1"/>
              <a:t>komitmen</a:t>
            </a:r>
            <a:r>
              <a:rPr lang="en-ID" sz="2200" dirty="0"/>
              <a:t> yang </a:t>
            </a:r>
            <a:r>
              <a:rPr lang="en-ID" sz="2200" dirty="0" err="1"/>
              <a:t>serius</a:t>
            </a:r>
            <a:r>
              <a:rPr lang="en-ID" sz="2200" dirty="0"/>
              <a:t>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menangani</a:t>
            </a:r>
            <a:r>
              <a:rPr lang="en-ID" sz="2200" dirty="0"/>
              <a:t> </a:t>
            </a:r>
            <a:r>
              <a:rPr lang="en-ID" sz="2200" dirty="0" err="1"/>
              <a:t>masalah-masalah</a:t>
            </a:r>
            <a:r>
              <a:rPr lang="en-ID" sz="2200" dirty="0"/>
              <a:t> </a:t>
            </a:r>
            <a:r>
              <a:rPr lang="en-ID" sz="2200" dirty="0" err="1"/>
              <a:t>masyarakat</a:t>
            </a:r>
            <a:r>
              <a:rPr lang="en-ID" sz="22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D" sz="2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sz="2200" dirty="0" err="1"/>
              <a:t>Krisis</a:t>
            </a:r>
            <a:r>
              <a:rPr lang="en-ID" sz="2200" dirty="0"/>
              <a:t> </a:t>
            </a:r>
            <a:r>
              <a:rPr lang="en-ID" sz="2200" dirty="0" err="1"/>
              <a:t>ekologi</a:t>
            </a:r>
            <a:r>
              <a:rPr lang="en-ID" sz="2200" dirty="0"/>
              <a:t> </a:t>
            </a:r>
            <a:r>
              <a:rPr lang="en-ID" sz="2200" dirty="0" err="1"/>
              <a:t>merupakan</a:t>
            </a:r>
            <a:r>
              <a:rPr lang="en-ID" sz="2200" dirty="0"/>
              <a:t> </a:t>
            </a:r>
            <a:r>
              <a:rPr lang="en-ID" sz="2200" dirty="0" err="1"/>
              <a:t>manifestasi</a:t>
            </a:r>
            <a:r>
              <a:rPr lang="en-ID" sz="2200" dirty="0"/>
              <a:t> </a:t>
            </a:r>
            <a:r>
              <a:rPr lang="en-ID" sz="2200" dirty="0" err="1"/>
              <a:t>lahiriah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krisis</a:t>
            </a:r>
            <a:r>
              <a:rPr lang="en-ID" sz="2200" dirty="0"/>
              <a:t> </a:t>
            </a:r>
            <a:r>
              <a:rPr lang="en-ID" sz="2200" dirty="0" err="1"/>
              <a:t>etis</a:t>
            </a:r>
            <a:r>
              <a:rPr lang="en-ID" sz="2200" dirty="0"/>
              <a:t>, spiritual, dan </a:t>
            </a:r>
            <a:r>
              <a:rPr lang="en-ID" sz="2200" dirty="0" err="1"/>
              <a:t>kultural</a:t>
            </a:r>
            <a:r>
              <a:rPr lang="en-ID" sz="2200" dirty="0"/>
              <a:t> zaman modern. Karena </a:t>
            </a:r>
            <a:r>
              <a:rPr lang="en-ID" sz="2200" dirty="0" err="1"/>
              <a:t>itu</a:t>
            </a:r>
            <a:r>
              <a:rPr lang="en-ID" sz="2200" dirty="0"/>
              <a:t>, </a:t>
            </a:r>
            <a:r>
              <a:rPr lang="en-ID" sz="2200" dirty="0" err="1"/>
              <a:t>manusia</a:t>
            </a:r>
            <a:r>
              <a:rPr lang="en-ID" sz="2200" dirty="0"/>
              <a:t> </a:t>
            </a:r>
            <a:r>
              <a:rPr lang="en-ID" sz="2200" dirty="0" err="1"/>
              <a:t>tidak</a:t>
            </a:r>
            <a:r>
              <a:rPr lang="en-ID" sz="2200" dirty="0"/>
              <a:t> </a:t>
            </a:r>
            <a:r>
              <a:rPr lang="en-ID" sz="2200" dirty="0" err="1"/>
              <a:t>dapat</a:t>
            </a:r>
            <a:r>
              <a:rPr lang="en-ID" sz="2200" dirty="0"/>
              <a:t> </a:t>
            </a:r>
            <a:r>
              <a:rPr lang="en-ID" sz="2200" dirty="0" err="1"/>
              <a:t>memulihkan</a:t>
            </a:r>
            <a:r>
              <a:rPr lang="en-ID" sz="2200" dirty="0"/>
              <a:t> </a:t>
            </a:r>
            <a:r>
              <a:rPr lang="en-ID" sz="2200" dirty="0" err="1"/>
              <a:t>relasinya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alam</a:t>
            </a:r>
            <a:r>
              <a:rPr lang="en-ID" sz="2200" dirty="0"/>
              <a:t> dan </a:t>
            </a:r>
            <a:r>
              <a:rPr lang="en-ID" sz="2200" dirty="0" err="1"/>
              <a:t>lingkungan</a:t>
            </a:r>
            <a:r>
              <a:rPr lang="en-ID" sz="2200" dirty="0"/>
              <a:t> </a:t>
            </a:r>
            <a:r>
              <a:rPr lang="en-ID" sz="2200" dirty="0" err="1"/>
              <a:t>tanpa</a:t>
            </a:r>
            <a:r>
              <a:rPr lang="en-ID" sz="2200" dirty="0"/>
              <a:t> </a:t>
            </a:r>
            <a:r>
              <a:rPr lang="en-ID" sz="2200" dirty="0" err="1"/>
              <a:t>menyembuhkan</a:t>
            </a:r>
            <a:r>
              <a:rPr lang="en-ID" sz="2200" dirty="0"/>
              <a:t> </a:t>
            </a:r>
            <a:r>
              <a:rPr lang="en-ID" sz="2200" dirty="0" err="1"/>
              <a:t>semua</a:t>
            </a:r>
            <a:r>
              <a:rPr lang="en-ID" sz="2200" dirty="0"/>
              <a:t> </a:t>
            </a:r>
            <a:r>
              <a:rPr lang="en-ID" sz="2200" dirty="0" err="1"/>
              <a:t>hubungan</a:t>
            </a:r>
            <a:r>
              <a:rPr lang="en-ID" sz="2200" dirty="0"/>
              <a:t> </a:t>
            </a:r>
            <a:r>
              <a:rPr lang="en-ID" sz="2200" dirty="0" err="1"/>
              <a:t>mendasar</a:t>
            </a:r>
            <a:r>
              <a:rPr lang="en-ID" sz="2200" dirty="0"/>
              <a:t> </a:t>
            </a:r>
            <a:r>
              <a:rPr lang="en-ID" sz="2200" dirty="0" err="1"/>
              <a:t>manusia</a:t>
            </a:r>
            <a:r>
              <a:rPr lang="en-ID" sz="2200" dirty="0"/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D" sz="2200" dirty="0"/>
          </a:p>
        </p:txBody>
      </p:sp>
      <p:pic>
        <p:nvPicPr>
          <p:cNvPr id="9218" name="Picture 2" descr="6 Langkah Untuk Selamatkan Bumi Kita">
            <a:extLst>
              <a:ext uri="{FF2B5EF4-FFF2-40B4-BE49-F238E27FC236}">
                <a16:creationId xmlns:a16="http://schemas.microsoft.com/office/drawing/2014/main" id="{82F943CF-F230-425B-9D4C-F753448BE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09" y="1661113"/>
            <a:ext cx="4150691" cy="353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4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54AE-0003-440A-B7BE-3AFC5B378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10" y="140676"/>
            <a:ext cx="9031010" cy="50481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HUBUNGAN MANUSIA DAN ALAM DALAM MASYARAKAT MODERN</a:t>
            </a:r>
            <a:endParaRPr lang="en-ID" sz="2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C914C-6892-4AD4-B15A-6D9DB7F6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8" y="1097280"/>
            <a:ext cx="2684474" cy="252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8F9A9-0629-4DEA-B1CC-D7FE8DAE4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27" y="3428999"/>
            <a:ext cx="2849216" cy="2725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927A3D-63D4-42E0-BCFF-D17EADB54C2F}"/>
              </a:ext>
            </a:extLst>
          </p:cNvPr>
          <p:cNvSpPr txBox="1"/>
          <p:nvPr/>
        </p:nvSpPr>
        <p:spPr>
          <a:xfrm>
            <a:off x="4832087" y="1202770"/>
            <a:ext cx="697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Perkembangan</a:t>
            </a:r>
            <a:r>
              <a:rPr lang="en-US" sz="2000" dirty="0"/>
              <a:t> zaman </a:t>
            </a:r>
            <a:r>
              <a:rPr lang="en-US" sz="2000" dirty="0" err="1"/>
              <a:t>menyebabkan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relasi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</a:t>
            </a:r>
            <a:r>
              <a:rPr lang="en-US" sz="2000" dirty="0" err="1"/>
              <a:t>manusia</a:t>
            </a:r>
            <a:r>
              <a:rPr lang="en-US" sz="2000" dirty="0"/>
              <a:t> dan </a:t>
            </a:r>
            <a:r>
              <a:rPr lang="en-US" sz="2000" dirty="0" err="1"/>
              <a:t>alam</a:t>
            </a:r>
            <a:r>
              <a:rPr lang="en-US" sz="2000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CBC66-40F4-413A-B308-6421152BAB6B}"/>
              </a:ext>
            </a:extLst>
          </p:cNvPr>
          <p:cNvSpPr txBox="1"/>
          <p:nvPr/>
        </p:nvSpPr>
        <p:spPr>
          <a:xfrm>
            <a:off x="4832086" y="2082517"/>
            <a:ext cx="6977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D" sz="2000" dirty="0" err="1"/>
              <a:t>Kemajuan</a:t>
            </a:r>
            <a:r>
              <a:rPr lang="en-ID" sz="2000" dirty="0"/>
              <a:t> </a:t>
            </a:r>
            <a:r>
              <a:rPr lang="en-ID" sz="2000" dirty="0" err="1"/>
              <a:t>ilmu</a:t>
            </a:r>
            <a:r>
              <a:rPr lang="en-ID" sz="2000" dirty="0"/>
              <a:t> </a:t>
            </a:r>
            <a:r>
              <a:rPr lang="en-ID" sz="2000" dirty="0" err="1"/>
              <a:t>pengetahuan</a:t>
            </a:r>
            <a:r>
              <a:rPr lang="en-ID" sz="2000" dirty="0"/>
              <a:t> dan </a:t>
            </a:r>
            <a:r>
              <a:rPr lang="en-ID" sz="2000" dirty="0" err="1"/>
              <a:t>terutama</a:t>
            </a:r>
            <a:r>
              <a:rPr lang="en-ID" sz="2000" dirty="0"/>
              <a:t> </a:t>
            </a:r>
            <a:r>
              <a:rPr lang="en-ID" sz="2000" dirty="0" err="1"/>
              <a:t>teknologi</a:t>
            </a:r>
            <a:r>
              <a:rPr lang="en-ID" sz="2000" dirty="0"/>
              <a:t> </a:t>
            </a:r>
            <a:r>
              <a:rPr lang="en-ID" sz="2000" dirty="0" err="1"/>
              <a:t>menandai</a:t>
            </a:r>
            <a:r>
              <a:rPr lang="en-ID" sz="2000" dirty="0"/>
              <a:t> </a:t>
            </a:r>
            <a:r>
              <a:rPr lang="en-ID" sz="2000" dirty="0" err="1"/>
              <a:t>hadirnya</a:t>
            </a:r>
            <a:r>
              <a:rPr lang="en-ID" sz="2000" dirty="0"/>
              <a:t> zaman modern, di mana </a:t>
            </a:r>
            <a:r>
              <a:rPr lang="en-ID" sz="2000" dirty="0" err="1"/>
              <a:t>manusia</a:t>
            </a:r>
            <a:r>
              <a:rPr lang="en-ID" sz="2000" dirty="0"/>
              <a:t>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pusatnya</a:t>
            </a:r>
            <a:r>
              <a:rPr lang="en-ID" sz="2000" dirty="0"/>
              <a:t> (=</a:t>
            </a:r>
            <a:r>
              <a:rPr lang="en-ID" sz="2000" dirty="0" err="1"/>
              <a:t>anthroposentris</a:t>
            </a:r>
            <a:r>
              <a:rPr lang="en-ID" sz="2000" dirty="0"/>
              <a:t>). </a:t>
            </a:r>
            <a:r>
              <a:rPr lang="en-ID" sz="2000" dirty="0" err="1"/>
              <a:t>Bersamaan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kemajuan</a:t>
            </a:r>
            <a:r>
              <a:rPr lang="en-ID" sz="2000" dirty="0"/>
              <a:t> </a:t>
            </a:r>
            <a:r>
              <a:rPr lang="en-ID" sz="2000" dirty="0" err="1"/>
              <a:t>teknologi</a:t>
            </a:r>
            <a:r>
              <a:rPr lang="en-ID" sz="2000" dirty="0"/>
              <a:t>, dunia </a:t>
            </a:r>
            <a:r>
              <a:rPr lang="en-ID" sz="2000" dirty="0" err="1"/>
              <a:t>industri</a:t>
            </a:r>
            <a:r>
              <a:rPr lang="en-ID" sz="2000" dirty="0"/>
              <a:t> pun </a:t>
            </a:r>
            <a:r>
              <a:rPr lang="en-ID" sz="2000" dirty="0" err="1"/>
              <a:t>mengalami</a:t>
            </a:r>
            <a:r>
              <a:rPr lang="en-ID" sz="2000" dirty="0"/>
              <a:t> </a:t>
            </a:r>
            <a:r>
              <a:rPr lang="en-ID" sz="2000" dirty="0" err="1"/>
              <a:t>kemajuan</a:t>
            </a:r>
            <a:r>
              <a:rPr lang="en-ID" sz="2000" dirty="0"/>
              <a:t> </a:t>
            </a:r>
            <a:r>
              <a:rPr lang="en-ID" sz="2000" dirty="0" err="1"/>
              <a:t>pesat</a:t>
            </a:r>
            <a:r>
              <a:rPr lang="en-ID" sz="2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CA5DE-57F4-42D4-B211-8DB62A97AF02}"/>
              </a:ext>
            </a:extLst>
          </p:cNvPr>
          <p:cNvSpPr txBox="1"/>
          <p:nvPr/>
        </p:nvSpPr>
        <p:spPr>
          <a:xfrm>
            <a:off x="4832087" y="3575155"/>
            <a:ext cx="69775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dirty="0"/>
              <a:t>Zaman modern yang </a:t>
            </a:r>
            <a:r>
              <a:rPr lang="en-ID" sz="2000" dirty="0" err="1"/>
              <a:t>menekankan</a:t>
            </a:r>
            <a:r>
              <a:rPr lang="en-ID" sz="2000" dirty="0"/>
              <a:t> </a:t>
            </a:r>
            <a:r>
              <a:rPr lang="en-ID" sz="2000" dirty="0" err="1"/>
              <a:t>kemampuan</a:t>
            </a:r>
            <a:r>
              <a:rPr lang="en-ID" sz="2000" dirty="0"/>
              <a:t> </a:t>
            </a:r>
            <a:r>
              <a:rPr lang="en-ID" sz="2000" dirty="0" err="1"/>
              <a:t>rasional</a:t>
            </a:r>
            <a:r>
              <a:rPr lang="en-ID" sz="2000" dirty="0"/>
              <a:t> </a:t>
            </a:r>
            <a:r>
              <a:rPr lang="en-ID" sz="2000" dirty="0" err="1"/>
              <a:t>manusia</a:t>
            </a:r>
            <a:r>
              <a:rPr lang="en-ID" sz="2000" dirty="0"/>
              <a:t> dan </a:t>
            </a:r>
            <a:r>
              <a:rPr lang="en-ID" sz="2000" dirty="0" err="1"/>
              <a:t>produktivitas</a:t>
            </a:r>
            <a:r>
              <a:rPr lang="en-ID" sz="2000" dirty="0"/>
              <a:t> </a:t>
            </a:r>
            <a:r>
              <a:rPr lang="en-ID" sz="2000" dirty="0" err="1"/>
              <a:t>membuat</a:t>
            </a:r>
            <a:r>
              <a:rPr lang="en-ID" sz="2000" dirty="0"/>
              <a:t> </a:t>
            </a:r>
            <a:r>
              <a:rPr lang="en-ID" sz="2000" dirty="0" err="1"/>
              <a:t>manusia</a:t>
            </a:r>
            <a:r>
              <a:rPr lang="en-ID" sz="2000" dirty="0"/>
              <a:t> </a:t>
            </a:r>
            <a:r>
              <a:rPr lang="en-ID" sz="2000" dirty="0" err="1"/>
              <a:t>mengambil</a:t>
            </a:r>
            <a:r>
              <a:rPr lang="en-ID" sz="2000" dirty="0"/>
              <a:t> </a:t>
            </a:r>
            <a:r>
              <a:rPr lang="en-ID" sz="2000" dirty="0" err="1"/>
              <a:t>jarak</a:t>
            </a:r>
            <a:r>
              <a:rPr lang="en-ID" sz="2000" dirty="0"/>
              <a:t> </a:t>
            </a:r>
            <a:r>
              <a:rPr lang="en-ID" sz="2000" dirty="0" err="1"/>
              <a:t>terhadap</a:t>
            </a:r>
            <a:r>
              <a:rPr lang="en-ID" sz="2000" dirty="0"/>
              <a:t> </a:t>
            </a:r>
            <a:r>
              <a:rPr lang="en-ID" sz="2000" dirty="0" err="1"/>
              <a:t>alam</a:t>
            </a:r>
            <a:r>
              <a:rPr lang="en-ID" sz="2000" dirty="0"/>
              <a:t>. </a:t>
            </a:r>
            <a:r>
              <a:rPr lang="en-ID" sz="2000" dirty="0" err="1"/>
              <a:t>Alam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dipandang</a:t>
            </a:r>
            <a:r>
              <a:rPr lang="en-ID" sz="2000" dirty="0"/>
              <a:t>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sakral</a:t>
            </a:r>
            <a:r>
              <a:rPr lang="en-ID" sz="2000" dirty="0"/>
              <a:t> dan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kehadiran</a:t>
            </a:r>
            <a:r>
              <a:rPr lang="en-ID" sz="2000" dirty="0"/>
              <a:t> Hyang </a:t>
            </a:r>
            <a:r>
              <a:rPr lang="en-ID" sz="2000" dirty="0" err="1"/>
              <a:t>Ilahi</a:t>
            </a:r>
            <a:r>
              <a:rPr lang="en-ID" sz="2000" dirty="0"/>
              <a:t> (</a:t>
            </a:r>
            <a:r>
              <a:rPr lang="en-ID" sz="2000" i="1" dirty="0" err="1"/>
              <a:t>hierofani</a:t>
            </a:r>
            <a:r>
              <a:rPr lang="en-ID" sz="2000" dirty="0"/>
              <a:t>) </a:t>
            </a:r>
            <a:r>
              <a:rPr lang="en-ID" sz="2000" dirty="0" err="1"/>
              <a:t>lagi</a:t>
            </a:r>
            <a:r>
              <a:rPr lang="en-ID" sz="20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A31E7A-9D1F-452D-AC29-34D5C31A0AC7}"/>
              </a:ext>
            </a:extLst>
          </p:cNvPr>
          <p:cNvSpPr txBox="1"/>
          <p:nvPr/>
        </p:nvSpPr>
        <p:spPr>
          <a:xfrm>
            <a:off x="4821367" y="5008900"/>
            <a:ext cx="69775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dirty="0" err="1"/>
              <a:t>Akibatnya</a:t>
            </a:r>
            <a:r>
              <a:rPr lang="en-ID" sz="2000" dirty="0"/>
              <a:t> </a:t>
            </a:r>
            <a:r>
              <a:rPr lang="en-ID" sz="2000" dirty="0" err="1"/>
              <a:t>manusia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lagi</a:t>
            </a:r>
            <a:r>
              <a:rPr lang="en-ID" sz="2000" dirty="0"/>
              <a:t> </a:t>
            </a:r>
            <a:r>
              <a:rPr lang="en-ID" sz="2000" dirty="0" err="1"/>
              <a:t>hormat</a:t>
            </a:r>
            <a:r>
              <a:rPr lang="en-ID" sz="2000" dirty="0"/>
              <a:t> </a:t>
            </a:r>
            <a:r>
              <a:rPr lang="en-ID" sz="2000" dirty="0" err="1"/>
              <a:t>terhadap</a:t>
            </a:r>
            <a:r>
              <a:rPr lang="en-ID" sz="2000" dirty="0"/>
              <a:t> </a:t>
            </a:r>
            <a:r>
              <a:rPr lang="en-ID" sz="2000" dirty="0" err="1"/>
              <a:t>alam</a:t>
            </a:r>
            <a:r>
              <a:rPr lang="en-ID" sz="2000" dirty="0"/>
              <a:t>, </a:t>
            </a:r>
            <a:r>
              <a:rPr lang="en-ID" sz="2000" dirty="0" err="1"/>
              <a:t>tetapi</a:t>
            </a:r>
            <a:r>
              <a:rPr lang="en-ID" sz="2000" dirty="0"/>
              <a:t> </a:t>
            </a:r>
            <a:r>
              <a:rPr lang="en-ID" sz="2000" dirty="0" err="1"/>
              <a:t>mengeksploitasi</a:t>
            </a:r>
            <a:r>
              <a:rPr lang="en-ID" sz="2000" dirty="0"/>
              <a:t> </a:t>
            </a:r>
            <a:r>
              <a:rPr lang="en-ID" sz="2000" dirty="0" err="1"/>
              <a:t>alam</a:t>
            </a:r>
            <a:r>
              <a:rPr lang="en-ID" sz="2000" dirty="0"/>
              <a:t> </a:t>
            </a:r>
            <a:r>
              <a:rPr lang="en-ID" sz="2000" dirty="0" err="1"/>
              <a:t>habis-habisan</a:t>
            </a:r>
            <a:r>
              <a:rPr lang="en-ID" sz="2000" dirty="0"/>
              <a:t>. </a:t>
            </a:r>
            <a:r>
              <a:rPr lang="en-ID" sz="2000" dirty="0" err="1"/>
              <a:t>Ujungnya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kerusakan</a:t>
            </a:r>
            <a:r>
              <a:rPr lang="en-ID" sz="2000" dirty="0"/>
              <a:t> </a:t>
            </a:r>
            <a:r>
              <a:rPr lang="en-ID" sz="2000" dirty="0" err="1"/>
              <a:t>alam</a:t>
            </a:r>
            <a:r>
              <a:rPr lang="en-ID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362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A9A5-CC96-4083-BA76-2F0CCC07D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PENYEBAB KERUSAKAN ALAM</a:t>
            </a:r>
            <a:endParaRPr lang="en-ID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8DF4D-EF8D-42A5-AAEE-8B9AB729142A}"/>
              </a:ext>
            </a:extLst>
          </p:cNvPr>
          <p:cNvSpPr txBox="1"/>
          <p:nvPr/>
        </p:nvSpPr>
        <p:spPr>
          <a:xfrm>
            <a:off x="4780166" y="1139483"/>
            <a:ext cx="724486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err="1"/>
              <a:t>Anthroposentrisme</a:t>
            </a:r>
            <a:r>
              <a:rPr lang="en-US" sz="2400" dirty="0"/>
              <a:t> modern </a:t>
            </a:r>
            <a:r>
              <a:rPr lang="fi-FI" sz="2400" dirty="0"/>
              <a:t>menempatkan pola pikir teknis di atas realitas. Manusia </a:t>
            </a:r>
            <a:r>
              <a:rPr lang="en-ID" sz="2400" dirty="0" err="1"/>
              <a:t>memandang</a:t>
            </a:r>
            <a:r>
              <a:rPr lang="en-ID" sz="2400" dirty="0"/>
              <a:t> </a:t>
            </a:r>
            <a:r>
              <a:rPr lang="en-ID" sz="2400" dirty="0" err="1"/>
              <a:t>makhluk-makhluk</a:t>
            </a:r>
            <a:r>
              <a:rPr lang="en-ID" sz="2400" dirty="0"/>
              <a:t> </a:t>
            </a:r>
            <a:r>
              <a:rPr lang="en-ID" sz="2400" dirty="0" err="1"/>
              <a:t>hidup</a:t>
            </a:r>
            <a:r>
              <a:rPr lang="en-ID" sz="2400" dirty="0"/>
              <a:t> </a:t>
            </a:r>
            <a:r>
              <a:rPr lang="en-ID" sz="2400" dirty="0" err="1"/>
              <a:t>lainnya</a:t>
            </a:r>
            <a:r>
              <a:rPr lang="en-ID" sz="2400" dirty="0"/>
              <a:t> </a:t>
            </a:r>
            <a:r>
              <a:rPr lang="en-ID" sz="2400" dirty="0" err="1"/>
              <a:t>sebagai</a:t>
            </a:r>
            <a:r>
              <a:rPr lang="en-ID" sz="2400" dirty="0"/>
              <a:t> </a:t>
            </a:r>
            <a:r>
              <a:rPr lang="en-ID" sz="2400" dirty="0" err="1"/>
              <a:t>objek</a:t>
            </a:r>
            <a:r>
              <a:rPr lang="en-ID" sz="2400" dirty="0"/>
              <a:t> </a:t>
            </a:r>
            <a:r>
              <a:rPr lang="en-ID" sz="2400" dirty="0" err="1"/>
              <a:t>belaka</a:t>
            </a:r>
            <a:r>
              <a:rPr lang="en-ID" sz="2400" dirty="0"/>
              <a:t>, yang </a:t>
            </a:r>
            <a:r>
              <a:rPr lang="en-ID" sz="2400" dirty="0" err="1"/>
              <a:t>tunduk</a:t>
            </a:r>
            <a:r>
              <a:rPr lang="en-ID" sz="2400" dirty="0"/>
              <a:t> </a:t>
            </a:r>
            <a:r>
              <a:rPr lang="en-ID" sz="2400" dirty="0" err="1"/>
              <a:t>kepada</a:t>
            </a:r>
            <a:r>
              <a:rPr lang="en-ID" sz="2400" dirty="0"/>
              <a:t> </a:t>
            </a:r>
            <a:r>
              <a:rPr lang="en-ID" sz="2400" dirty="0" err="1"/>
              <a:t>kekuasaannya</a:t>
            </a:r>
            <a:r>
              <a:rPr lang="en-ID" sz="2400" dirty="0"/>
              <a:t> yang </a:t>
            </a:r>
            <a:r>
              <a:rPr lang="en-ID" sz="2400" dirty="0" err="1"/>
              <a:t>sewenang-wenang</a:t>
            </a:r>
            <a:r>
              <a:rPr lang="en-ID" sz="2400" dirty="0"/>
              <a:t>.</a:t>
            </a:r>
          </a:p>
          <a:p>
            <a:pPr lvl="0"/>
            <a:endParaRPr lang="en-ID" sz="2400" dirty="0"/>
          </a:p>
          <a:p>
            <a:r>
              <a:rPr lang="en-ID" sz="2400" dirty="0" err="1"/>
              <a:t>Relativisme</a:t>
            </a:r>
            <a:r>
              <a:rPr lang="en-ID" sz="2400" dirty="0"/>
              <a:t> </a:t>
            </a:r>
            <a:r>
              <a:rPr lang="en-ID" sz="2400" dirty="0" err="1"/>
              <a:t>praktis</a:t>
            </a:r>
            <a:r>
              <a:rPr lang="en-ID" sz="2400" dirty="0"/>
              <a:t>. Ketika </a:t>
            </a:r>
            <a:r>
              <a:rPr lang="en-ID" sz="2400" dirty="0" err="1"/>
              <a:t>manusia</a:t>
            </a:r>
            <a:r>
              <a:rPr lang="en-ID" sz="2400" dirty="0"/>
              <a:t> </a:t>
            </a:r>
            <a:r>
              <a:rPr lang="en-ID" sz="2400" dirty="0" err="1"/>
              <a:t>menempatkan</a:t>
            </a:r>
            <a:r>
              <a:rPr lang="en-ID" sz="2400" dirty="0"/>
              <a:t> </a:t>
            </a:r>
            <a:r>
              <a:rPr lang="en-ID" sz="2400" dirty="0" err="1"/>
              <a:t>dirinya</a:t>
            </a:r>
            <a:r>
              <a:rPr lang="en-ID" sz="2400" dirty="0"/>
              <a:t> </a:t>
            </a:r>
            <a:r>
              <a:rPr lang="en-ID" sz="2400" dirty="0" err="1"/>
              <a:t>sebagai</a:t>
            </a:r>
            <a:r>
              <a:rPr lang="en-ID" sz="2400" dirty="0"/>
              <a:t> </a:t>
            </a:r>
            <a:r>
              <a:rPr lang="en-ID" sz="2400" dirty="0" err="1"/>
              <a:t>pusat</a:t>
            </a:r>
            <a:r>
              <a:rPr lang="en-ID" sz="2400" dirty="0"/>
              <a:t>, </a:t>
            </a:r>
            <a:r>
              <a:rPr lang="en-ID" sz="2400" dirty="0" err="1"/>
              <a:t>ia</a:t>
            </a:r>
            <a:r>
              <a:rPr lang="en-ID" sz="2400" dirty="0"/>
              <a:t> </a:t>
            </a:r>
            <a:r>
              <a:rPr lang="en-ID" sz="2400" dirty="0" err="1"/>
              <a:t>akhirnya</a:t>
            </a:r>
            <a:r>
              <a:rPr lang="en-ID" sz="2400" dirty="0"/>
              <a:t> </a:t>
            </a:r>
            <a:r>
              <a:rPr lang="en-ID" sz="2400" dirty="0" err="1"/>
              <a:t>memberikan</a:t>
            </a:r>
            <a:r>
              <a:rPr lang="en-ID" sz="2400" dirty="0"/>
              <a:t> </a:t>
            </a:r>
            <a:r>
              <a:rPr lang="en-ID" sz="2400" dirty="0" err="1"/>
              <a:t>prioritas</a:t>
            </a:r>
            <a:r>
              <a:rPr lang="en-ID" sz="2400" dirty="0"/>
              <a:t> </a:t>
            </a:r>
            <a:r>
              <a:rPr lang="en-ID" sz="2400" dirty="0" err="1"/>
              <a:t>tertinggi</a:t>
            </a:r>
            <a:r>
              <a:rPr lang="en-ID" sz="2400" dirty="0"/>
              <a:t> </a:t>
            </a:r>
            <a:r>
              <a:rPr lang="en-ID" sz="2400" dirty="0" err="1"/>
              <a:t>kepada</a:t>
            </a:r>
            <a:r>
              <a:rPr lang="en-ID" sz="2400" dirty="0"/>
              <a:t> </a:t>
            </a:r>
            <a:r>
              <a:rPr lang="en-ID" sz="2400" dirty="0" err="1"/>
              <a:t>kepentingan</a:t>
            </a:r>
            <a:r>
              <a:rPr lang="en-ID" sz="2400" dirty="0"/>
              <a:t> </a:t>
            </a:r>
            <a:r>
              <a:rPr lang="en-ID" sz="2400" dirty="0" err="1"/>
              <a:t>sesaat</a:t>
            </a:r>
            <a:r>
              <a:rPr lang="en-ID" sz="2400" dirty="0"/>
              <a:t> dan </a:t>
            </a:r>
            <a:r>
              <a:rPr lang="en-ID" sz="2400" dirty="0" err="1"/>
              <a:t>semua</a:t>
            </a:r>
            <a:r>
              <a:rPr lang="en-ID" sz="2400" dirty="0"/>
              <a:t> yang lain </a:t>
            </a:r>
            <a:r>
              <a:rPr lang="en-ID" sz="2400" dirty="0" err="1"/>
              <a:t>menjadi</a:t>
            </a:r>
            <a:r>
              <a:rPr lang="en-ID" sz="2400" dirty="0"/>
              <a:t> </a:t>
            </a:r>
            <a:r>
              <a:rPr lang="en-ID" sz="2400" dirty="0" err="1"/>
              <a:t>relatif</a:t>
            </a:r>
            <a:r>
              <a:rPr lang="en-ID" sz="2400" dirty="0"/>
              <a:t>. </a:t>
            </a:r>
            <a:endParaRPr lang="en-US" sz="2400" dirty="0"/>
          </a:p>
          <a:p>
            <a:pPr lvl="0"/>
            <a:endParaRPr lang="en-ID" sz="2400" dirty="0"/>
          </a:p>
          <a:p>
            <a:r>
              <a:rPr lang="en-US" sz="2400" dirty="0" err="1"/>
              <a:t>Kemajuan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 yang </a:t>
            </a:r>
            <a:r>
              <a:rPr lang="en-US" sz="2400" dirty="0" err="1"/>
              <a:t>pesat</a:t>
            </a:r>
            <a:r>
              <a:rPr lang="en-US" sz="2400" dirty="0"/>
              <a:t> </a:t>
            </a:r>
            <a:r>
              <a:rPr lang="en-ID" sz="2400" dirty="0" err="1"/>
              <a:t>belum</a:t>
            </a:r>
            <a:r>
              <a:rPr lang="en-ID" sz="2400" dirty="0"/>
              <a:t> </a:t>
            </a:r>
            <a:r>
              <a:rPr lang="en-ID" sz="2400" dirty="0" err="1"/>
              <a:t>disertai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manusia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hal</a:t>
            </a:r>
            <a:r>
              <a:rPr lang="en-ID" sz="2400" dirty="0"/>
              <a:t> </a:t>
            </a:r>
            <a:r>
              <a:rPr lang="en-ID" sz="2400" dirty="0" err="1"/>
              <a:t>tanggung</a:t>
            </a:r>
            <a:r>
              <a:rPr lang="en-ID" sz="2400" dirty="0"/>
              <a:t> </a:t>
            </a:r>
            <a:r>
              <a:rPr lang="en-ID" sz="2400" dirty="0" err="1"/>
              <a:t>jawab</a:t>
            </a:r>
            <a:r>
              <a:rPr lang="en-ID" sz="2400" dirty="0"/>
              <a:t>, </a:t>
            </a:r>
            <a:r>
              <a:rPr lang="en-ID" sz="2400" dirty="0" err="1"/>
              <a:t>nilai-nilai</a:t>
            </a:r>
            <a:r>
              <a:rPr lang="en-ID" sz="2400" dirty="0"/>
              <a:t>, dan </a:t>
            </a:r>
            <a:r>
              <a:rPr lang="en-ID" sz="2400" dirty="0" err="1"/>
              <a:t>hati</a:t>
            </a:r>
            <a:r>
              <a:rPr lang="en-ID" sz="2400" dirty="0"/>
              <a:t> </a:t>
            </a:r>
            <a:r>
              <a:rPr lang="en-ID" sz="2400" dirty="0" err="1"/>
              <a:t>nurani</a:t>
            </a:r>
            <a:r>
              <a:rPr lang="en-ID" sz="2400" dirty="0"/>
              <a:t>. 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7DCC32-ED73-45AF-B205-FE2CACC0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7" y="1420679"/>
            <a:ext cx="4452900" cy="461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8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DE2885-79CD-458B-80F5-2B028766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60" y="853440"/>
            <a:ext cx="5273040" cy="51968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3193-BD17-4ADB-9811-52170F915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9" y="981232"/>
            <a:ext cx="7104612" cy="5023328"/>
          </a:xfrm>
        </p:spPr>
        <p:txBody>
          <a:bodyPr anchor="ctr">
            <a:normAutofit/>
          </a:bodyPr>
          <a:lstStyle/>
          <a:p>
            <a:r>
              <a:rPr lang="en-US" dirty="0" err="1"/>
              <a:t>Sikap</a:t>
            </a:r>
            <a:r>
              <a:rPr lang="en-US" dirty="0"/>
              <a:t> </a:t>
            </a:r>
            <a:r>
              <a:rPr lang="en-US" dirty="0" err="1"/>
              <a:t>individualisme</a:t>
            </a:r>
            <a:r>
              <a:rPr lang="en-US" dirty="0"/>
              <a:t>, </a:t>
            </a:r>
            <a:r>
              <a:rPr lang="en-US" dirty="0" err="1"/>
              <a:t>mementingkan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peduli</a:t>
            </a:r>
            <a:r>
              <a:rPr lang="en-US" dirty="0"/>
              <a:t> pada </a:t>
            </a:r>
            <a:r>
              <a:rPr lang="en-US" dirty="0" err="1"/>
              <a:t>kehidupan</a:t>
            </a:r>
            <a:r>
              <a:rPr lang="en-US" dirty="0"/>
              <a:t> dan masa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 dan </a:t>
            </a:r>
            <a:r>
              <a:rPr lang="en-US" dirty="0" err="1"/>
              <a:t>sesama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 </a:t>
            </a:r>
            <a:r>
              <a:rPr lang="en-US" dirty="0" err="1"/>
              <a:t>Alam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.</a:t>
            </a:r>
          </a:p>
          <a:p>
            <a:r>
              <a:rPr lang="en-US" dirty="0" err="1"/>
              <a:t>Sikap</a:t>
            </a:r>
            <a:r>
              <a:rPr lang="en-US" dirty="0"/>
              <a:t> </a:t>
            </a:r>
            <a:r>
              <a:rPr lang="en-US" dirty="0" err="1"/>
              <a:t>konsumerisme</a:t>
            </a:r>
            <a:r>
              <a:rPr lang="en-US" dirty="0"/>
              <a:t> </a:t>
            </a:r>
            <a:r>
              <a:rPr lang="en-US" dirty="0" err="1"/>
              <a:t>menimbulkan</a:t>
            </a:r>
            <a:r>
              <a:rPr lang="en-US" dirty="0"/>
              <a:t> </a:t>
            </a:r>
            <a:r>
              <a:rPr lang="en-US" dirty="0" err="1"/>
              <a:t>ketidakadilan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dan </a:t>
            </a:r>
            <a:r>
              <a:rPr lang="en-US" dirty="0" err="1"/>
              <a:t>ekologis</a:t>
            </a:r>
            <a:r>
              <a:rPr lang="en-US" dirty="0"/>
              <a:t>. Orang </a:t>
            </a:r>
            <a:r>
              <a:rPr lang="en-US" dirty="0" err="1"/>
              <a:t>dipacu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membeli</a:t>
            </a:r>
            <a:r>
              <a:rPr lang="en-US" dirty="0"/>
              <a:t> dan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barang-barang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dibutuhkan</a:t>
            </a:r>
            <a:r>
              <a:rPr lang="en-US" dirty="0"/>
              <a:t>, </a:t>
            </a:r>
            <a:r>
              <a:rPr lang="en-US" dirty="0" err="1"/>
              <a:t>sementara</a:t>
            </a:r>
            <a:r>
              <a:rPr lang="en-US" dirty="0"/>
              <a:t> yang lain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kebutuhannya</a:t>
            </a:r>
            <a:r>
              <a:rPr lang="en-US" dirty="0"/>
              <a:t>. </a:t>
            </a:r>
            <a:r>
              <a:rPr lang="en-US" dirty="0" err="1"/>
              <a:t>Alam</a:t>
            </a:r>
            <a:r>
              <a:rPr lang="en-US" dirty="0"/>
              <a:t> pun </a:t>
            </a:r>
            <a:r>
              <a:rPr lang="en-US" dirty="0" err="1"/>
              <a:t>menjadi</a:t>
            </a:r>
            <a:r>
              <a:rPr lang="en-US" dirty="0"/>
              <a:t> korban </a:t>
            </a:r>
            <a:r>
              <a:rPr lang="en-US" dirty="0" err="1"/>
              <a:t>kerakusan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985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C975-B784-4401-AF78-6A747C37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713" y="154745"/>
            <a:ext cx="7593037" cy="64711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BENTUK KERUSAKAN ALAM</a:t>
            </a:r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12145-8D64-4D53-AD6B-8B0B99350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85" y="1354931"/>
            <a:ext cx="633185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>
                <a:cs typeface="Times New Roman" panose="02020603050405020304" pitchFamily="18" charset="0"/>
              </a:rPr>
              <a:t>Polusi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atau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pencemaran</a:t>
            </a:r>
            <a:r>
              <a:rPr lang="en-US" sz="2800" dirty="0"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cs typeface="Times New Roman" panose="02020603050405020304" pitchFamily="18" charset="0"/>
              </a:rPr>
              <a:t>tanah</a:t>
            </a:r>
            <a:r>
              <a:rPr lang="en-US" sz="2800" dirty="0">
                <a:cs typeface="Times New Roman" panose="02020603050405020304" pitchFamily="18" charset="0"/>
              </a:rPr>
              <a:t>, air, </a:t>
            </a:r>
            <a:r>
              <a:rPr lang="en-US" sz="2800" dirty="0" err="1">
                <a:cs typeface="Times New Roman" panose="02020603050405020304" pitchFamily="18" charset="0"/>
              </a:rPr>
              <a:t>udara</a:t>
            </a:r>
            <a:r>
              <a:rPr lang="en-US" sz="2800" dirty="0"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cs typeface="Times New Roman" panose="02020603050405020304" pitchFamily="18" charset="0"/>
              </a:rPr>
              <a:t>suara</a:t>
            </a:r>
            <a:r>
              <a:rPr lang="en-US" sz="2800" dirty="0"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cs typeface="Times New Roman" panose="02020603050405020304" pitchFamily="18" charset="0"/>
              </a:rPr>
              <a:t>Penyebabnya</a:t>
            </a:r>
            <a:r>
              <a:rPr lang="en-US" sz="2800" dirty="0"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cs typeface="Times New Roman" panose="02020603050405020304" pitchFamily="18" charset="0"/>
              </a:rPr>
              <a:t>sampah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plastik</a:t>
            </a:r>
            <a:r>
              <a:rPr lang="en-US" sz="2800" dirty="0"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cs typeface="Times New Roman" panose="02020603050405020304" pitchFamily="18" charset="0"/>
              </a:rPr>
              <a:t>limbah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pabrik</a:t>
            </a:r>
            <a:r>
              <a:rPr lang="en-US" sz="2800" dirty="0"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cs typeface="Times New Roman" panose="02020603050405020304" pitchFamily="18" charset="0"/>
              </a:rPr>
              <a:t>bahan-bahan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kimia</a:t>
            </a:r>
            <a:r>
              <a:rPr lang="en-US" sz="2800" dirty="0">
                <a:cs typeface="Times New Roman" panose="02020603050405020304" pitchFamily="18" charset="0"/>
              </a:rPr>
              <a:t>, asap-asap </a:t>
            </a:r>
            <a:r>
              <a:rPr lang="en-US" sz="2800" dirty="0" err="1">
                <a:cs typeface="Times New Roman" panose="02020603050405020304" pitchFamily="18" charset="0"/>
              </a:rPr>
              <a:t>pabrik</a:t>
            </a:r>
            <a:r>
              <a:rPr lang="en-US" sz="2800" dirty="0">
                <a:cs typeface="Times New Roman" panose="02020603050405020304" pitchFamily="18" charset="0"/>
              </a:rPr>
              <a:t>, dan </a:t>
            </a:r>
            <a:r>
              <a:rPr lang="en-US" sz="2800" dirty="0" err="1">
                <a:cs typeface="Times New Roman" panose="02020603050405020304" pitchFamily="18" charset="0"/>
              </a:rPr>
              <a:t>kendaraan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bermotor</a:t>
            </a:r>
            <a:r>
              <a:rPr lang="en-US" sz="2800" dirty="0">
                <a:cs typeface="Times New Roman" panose="02020603050405020304" pitchFamily="18" charset="0"/>
              </a:rPr>
              <a:t>. </a:t>
            </a:r>
          </a:p>
          <a:p>
            <a:r>
              <a:rPr lang="en-US" sz="2800" dirty="0" err="1">
                <a:cs typeface="Times New Roman" panose="02020603050405020304" pitchFamily="18" charset="0"/>
              </a:rPr>
              <a:t>Akibatnya</a:t>
            </a:r>
            <a:r>
              <a:rPr lang="en-US" sz="2800" dirty="0"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cs typeface="Times New Roman" panose="02020603050405020304" pitchFamily="18" charset="0"/>
              </a:rPr>
              <a:t>sulit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mendapatkan</a:t>
            </a:r>
            <a:r>
              <a:rPr lang="en-US" sz="2800" dirty="0">
                <a:cs typeface="Times New Roman" panose="02020603050405020304" pitchFamily="18" charset="0"/>
              </a:rPr>
              <a:t> air dan </a:t>
            </a:r>
            <a:r>
              <a:rPr lang="en-US" sz="2800" dirty="0" err="1">
                <a:cs typeface="Times New Roman" panose="02020603050405020304" pitchFamily="18" charset="0"/>
              </a:rPr>
              <a:t>udara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bersih</a:t>
            </a:r>
            <a:r>
              <a:rPr lang="en-US" sz="2800" dirty="0">
                <a:cs typeface="Times New Roman" panose="02020603050405020304" pitchFamily="18" charset="0"/>
              </a:rPr>
              <a:t>; </a:t>
            </a:r>
            <a:r>
              <a:rPr lang="en-US" sz="2800" dirty="0" err="1">
                <a:cs typeface="Times New Roman" panose="02020603050405020304" pitchFamily="18" charset="0"/>
              </a:rPr>
              <a:t>tanah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tidak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subur</a:t>
            </a:r>
            <a:r>
              <a:rPr lang="en-US" sz="2800" dirty="0">
                <a:cs typeface="Times New Roman" panose="02020603050405020304" pitchFamily="18" charset="0"/>
              </a:rPr>
              <a:t>; </a:t>
            </a:r>
            <a:r>
              <a:rPr lang="en-US" sz="2800" dirty="0" err="1">
                <a:cs typeface="Times New Roman" panose="02020603050405020304" pitchFamily="18" charset="0"/>
              </a:rPr>
              <a:t>ekosistem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rusak</a:t>
            </a:r>
            <a:r>
              <a:rPr lang="en-US" sz="2800" dirty="0"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cs typeface="Times New Roman" panose="02020603050405020304" pitchFamily="18" charset="0"/>
              </a:rPr>
              <a:t>Hilangnya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keanekaragaman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hayati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akibat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perburuan</a:t>
            </a:r>
            <a:r>
              <a:rPr lang="en-US" sz="2800" dirty="0"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cs typeface="Times New Roman" panose="02020603050405020304" pitchFamily="18" charset="0"/>
              </a:rPr>
              <a:t>perdagangan</a:t>
            </a:r>
            <a:r>
              <a:rPr lang="en-US" sz="2800" dirty="0">
                <a:cs typeface="Times New Roman" panose="02020603050405020304" pitchFamily="18" charset="0"/>
              </a:rPr>
              <a:t> liar.</a:t>
            </a:r>
          </a:p>
          <a:p>
            <a:r>
              <a:rPr lang="en-US" sz="2800" dirty="0" err="1">
                <a:cs typeface="Times New Roman" panose="02020603050405020304" pitchFamily="18" charset="0"/>
              </a:rPr>
              <a:t>Hancurnya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terumbu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karang</a:t>
            </a:r>
            <a:r>
              <a:rPr lang="en-US" sz="2800" dirty="0"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cs typeface="Times New Roman" panose="02020603050405020304" pitchFamily="18" charset="0"/>
              </a:rPr>
              <a:t>mengakibatkan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banyak</a:t>
            </a:r>
            <a:r>
              <a:rPr lang="en-US" sz="2800" dirty="0">
                <a:cs typeface="Times New Roman" panose="02020603050405020304" pitchFamily="18" charset="0"/>
              </a:rPr>
              <a:t> biota </a:t>
            </a:r>
            <a:r>
              <a:rPr lang="en-US" sz="2800" dirty="0" err="1">
                <a:cs typeface="Times New Roman" panose="02020603050405020304" pitchFamily="18" charset="0"/>
              </a:rPr>
              <a:t>laut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cs typeface="Times New Roman" panose="02020603050405020304" pitchFamily="18" charset="0"/>
              </a:rPr>
              <a:t>mati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0C1B5-6B34-498D-8277-745F80EA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7" y="1107752"/>
            <a:ext cx="2613009" cy="1787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241B1E-9B0C-4285-B50D-776AF00C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64" y="2001675"/>
            <a:ext cx="2992989" cy="1787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11916-8F55-42A5-A9CB-2AB3BACA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58" y="3201494"/>
            <a:ext cx="2613009" cy="1708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5C1F7F-10D2-4929-BC69-A2B22BF65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35" y="4120064"/>
            <a:ext cx="2832518" cy="18659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867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72405-2ECA-4322-8FA2-3525701577B6}"/>
              </a:ext>
            </a:extLst>
          </p:cNvPr>
          <p:cNvSpPr txBox="1"/>
          <p:nvPr/>
        </p:nvSpPr>
        <p:spPr>
          <a:xfrm>
            <a:off x="4192173" y="998805"/>
            <a:ext cx="76246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D" sz="2200" dirty="0" err="1"/>
              <a:t>Penyebabnya</a:t>
            </a:r>
            <a:r>
              <a:rPr lang="en-ID" sz="2200" dirty="0"/>
              <a:t> </a:t>
            </a:r>
            <a:r>
              <a:rPr lang="en-ID" sz="2200" dirty="0" err="1"/>
              <a:t>yaitu</a:t>
            </a:r>
            <a:r>
              <a:rPr lang="en-ID" sz="2200" dirty="0"/>
              <a:t> </a:t>
            </a:r>
            <a:r>
              <a:rPr lang="en-ID" sz="2200" dirty="0" err="1"/>
              <a:t>emisi</a:t>
            </a:r>
            <a:r>
              <a:rPr lang="en-ID" sz="2200" dirty="0"/>
              <a:t> gas CO₂ </a:t>
            </a:r>
            <a:r>
              <a:rPr lang="en-ID" sz="2200" dirty="0" err="1"/>
              <a:t>sebagai</a:t>
            </a:r>
            <a:r>
              <a:rPr lang="en-ID" sz="2200" dirty="0"/>
              <a:t> </a:t>
            </a:r>
            <a:r>
              <a:rPr lang="en-ID" sz="2200" dirty="0" err="1"/>
              <a:t>efek</a:t>
            </a:r>
            <a:r>
              <a:rPr lang="en-ID" sz="2200" dirty="0"/>
              <a:t> </a:t>
            </a:r>
            <a:r>
              <a:rPr lang="en-ID" sz="2200" dirty="0" err="1"/>
              <a:t>rumah</a:t>
            </a:r>
            <a:r>
              <a:rPr lang="en-ID" sz="2200" dirty="0"/>
              <a:t> </a:t>
            </a:r>
            <a:r>
              <a:rPr lang="en-ID" sz="2200" dirty="0" err="1"/>
              <a:t>kaca</a:t>
            </a:r>
            <a:r>
              <a:rPr lang="en-ID" sz="2200" dirty="0"/>
              <a:t> (ERK)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aktivitas</a:t>
            </a:r>
            <a:r>
              <a:rPr lang="en-ID" sz="2200" dirty="0"/>
              <a:t> </a:t>
            </a:r>
            <a:r>
              <a:rPr lang="en-ID" sz="2200" dirty="0" err="1"/>
              <a:t>manusia</a:t>
            </a:r>
            <a:r>
              <a:rPr lang="en-ID" sz="2200" dirty="0"/>
              <a:t>.</a:t>
            </a:r>
            <a:r>
              <a:rPr lang="en-US" sz="2200" dirty="0"/>
              <a:t> </a:t>
            </a:r>
            <a:r>
              <a:rPr lang="en-ID" sz="2200" dirty="0" err="1"/>
              <a:t>Semakin</a:t>
            </a:r>
            <a:r>
              <a:rPr lang="en-ID" sz="2200" dirty="0"/>
              <a:t> </a:t>
            </a:r>
            <a:r>
              <a:rPr lang="en-ID" sz="2200" dirty="0" err="1"/>
              <a:t>banyak</a:t>
            </a:r>
            <a:r>
              <a:rPr lang="en-ID" sz="2200" dirty="0"/>
              <a:t> gas </a:t>
            </a:r>
            <a:r>
              <a:rPr lang="en-ID" sz="2200" dirty="0" err="1"/>
              <a:t>panas</a:t>
            </a:r>
            <a:r>
              <a:rPr lang="en-ID" sz="2200" dirty="0"/>
              <a:t> yang </a:t>
            </a:r>
            <a:r>
              <a:rPr lang="en-ID" sz="2200" dirty="0" err="1"/>
              <a:t>diproduksi</a:t>
            </a:r>
            <a:r>
              <a:rPr lang="en-ID" sz="2200" dirty="0"/>
              <a:t> oleh </a:t>
            </a:r>
            <a:r>
              <a:rPr lang="en-ID" sz="2200" dirty="0" err="1"/>
              <a:t>manusia</a:t>
            </a:r>
            <a:r>
              <a:rPr lang="en-ID" sz="2200" dirty="0"/>
              <a:t>, </a:t>
            </a:r>
            <a:r>
              <a:rPr lang="en-ID" sz="2200" dirty="0" err="1"/>
              <a:t>semakin</a:t>
            </a:r>
            <a:r>
              <a:rPr lang="en-ID" sz="2200" dirty="0"/>
              <a:t> </a:t>
            </a:r>
            <a:r>
              <a:rPr lang="en-ID" sz="2200" dirty="0" err="1"/>
              <a:t>banyak</a:t>
            </a:r>
            <a:r>
              <a:rPr lang="en-ID" sz="2200" dirty="0"/>
              <a:t> pula </a:t>
            </a:r>
            <a:r>
              <a:rPr lang="en-ID" sz="2200" dirty="0" err="1"/>
              <a:t>panas</a:t>
            </a:r>
            <a:r>
              <a:rPr lang="en-ID" sz="2200" dirty="0"/>
              <a:t> yang </a:t>
            </a:r>
            <a:r>
              <a:rPr lang="en-ID" sz="2200" dirty="0" err="1"/>
              <a:t>terperangkap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atmosfer</a:t>
            </a:r>
            <a:r>
              <a:rPr lang="en-ID" sz="2200" dirty="0"/>
              <a:t>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dipantulkan</a:t>
            </a:r>
            <a:r>
              <a:rPr lang="en-ID" sz="2200" dirty="0"/>
              <a:t> </a:t>
            </a:r>
            <a:r>
              <a:rPr lang="en-ID" sz="2200" dirty="0" err="1"/>
              <a:t>balik</a:t>
            </a:r>
            <a:r>
              <a:rPr lang="en-ID" sz="2200" dirty="0"/>
              <a:t> </a:t>
            </a:r>
            <a:r>
              <a:rPr lang="en-ID" sz="2200" dirty="0" err="1"/>
              <a:t>ke</a:t>
            </a:r>
            <a:r>
              <a:rPr lang="en-ID" sz="2200" dirty="0"/>
              <a:t> </a:t>
            </a:r>
            <a:r>
              <a:rPr lang="en-ID" sz="2200" dirty="0" err="1"/>
              <a:t>ke</a:t>
            </a:r>
            <a:r>
              <a:rPr lang="en-ID" sz="2200" dirty="0"/>
              <a:t> </a:t>
            </a:r>
            <a:r>
              <a:rPr lang="en-ID" sz="2200" dirty="0" err="1"/>
              <a:t>bumi</a:t>
            </a:r>
            <a:r>
              <a:rPr lang="en-ID" sz="2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0DA5C-F6CF-497F-93D0-E405E3B49972}"/>
              </a:ext>
            </a:extLst>
          </p:cNvPr>
          <p:cNvSpPr txBox="1"/>
          <p:nvPr/>
        </p:nvSpPr>
        <p:spPr>
          <a:xfrm>
            <a:off x="1227406" y="188128"/>
            <a:ext cx="7382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Global  Warming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90E8F-F959-4CCF-8566-AABDCEB1DE0F}"/>
              </a:ext>
            </a:extLst>
          </p:cNvPr>
          <p:cNvSpPr txBox="1"/>
          <p:nvPr/>
        </p:nvSpPr>
        <p:spPr>
          <a:xfrm>
            <a:off x="4192173" y="2556884"/>
            <a:ext cx="787790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dirty="0" err="1"/>
              <a:t>Akibatnya</a:t>
            </a:r>
            <a:r>
              <a:rPr lang="en-US" sz="22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Terjadinya</a:t>
            </a:r>
            <a:r>
              <a:rPr lang="en-US" sz="2200" dirty="0"/>
              <a:t> </a:t>
            </a:r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musim</a:t>
            </a:r>
            <a:r>
              <a:rPr lang="en-US" sz="2200" dirty="0"/>
              <a:t>. </a:t>
            </a:r>
            <a:r>
              <a:rPr lang="en-US" sz="2200" dirty="0" err="1"/>
              <a:t>Musim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teratur</a:t>
            </a:r>
            <a:r>
              <a:rPr lang="en-US" sz="2200" dirty="0"/>
              <a:t> </a:t>
            </a:r>
            <a:r>
              <a:rPr lang="en-US" sz="2200" dirty="0" err="1"/>
              <a:t>lagi</a:t>
            </a:r>
            <a:r>
              <a:rPr lang="en-US" sz="2200" dirty="0"/>
              <a:t>. Para </a:t>
            </a:r>
            <a:r>
              <a:rPr lang="en-US" sz="2200" dirty="0" err="1"/>
              <a:t>petani</a:t>
            </a:r>
            <a:r>
              <a:rPr lang="en-US" sz="2200" dirty="0"/>
              <a:t> </a:t>
            </a:r>
            <a:r>
              <a:rPr lang="en-US" sz="2200" dirty="0" err="1"/>
              <a:t>mengalami</a:t>
            </a:r>
            <a:r>
              <a:rPr lang="en-US" sz="2200" dirty="0"/>
              <a:t> </a:t>
            </a:r>
            <a:r>
              <a:rPr lang="en-US" sz="2200" dirty="0" err="1"/>
              <a:t>kesulitan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bercocok</a:t>
            </a:r>
            <a:r>
              <a:rPr lang="en-US" sz="2200" dirty="0"/>
              <a:t> </a:t>
            </a:r>
            <a:r>
              <a:rPr lang="en-US" sz="2200" dirty="0" err="1"/>
              <a:t>tanam</a:t>
            </a:r>
            <a:r>
              <a:rPr lang="en-US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Mencairnya</a:t>
            </a:r>
            <a:r>
              <a:rPr lang="en-US" sz="2200" dirty="0"/>
              <a:t> es di </a:t>
            </a:r>
            <a:r>
              <a:rPr lang="en-US" sz="2200" dirty="0" err="1"/>
              <a:t>kutub</a:t>
            </a:r>
            <a:r>
              <a:rPr lang="en-US" sz="2200" dirty="0"/>
              <a:t> Utara. </a:t>
            </a:r>
            <a:r>
              <a:rPr lang="en-US" sz="2200" dirty="0" err="1"/>
              <a:t>Berdampak</a:t>
            </a:r>
            <a:r>
              <a:rPr lang="en-US" sz="2200" dirty="0"/>
              <a:t>  </a:t>
            </a:r>
            <a:r>
              <a:rPr lang="en-US" sz="2200" dirty="0" err="1"/>
              <a:t>naiknya</a:t>
            </a:r>
            <a:r>
              <a:rPr lang="en-US" sz="2200" dirty="0"/>
              <a:t> </a:t>
            </a:r>
            <a:r>
              <a:rPr lang="en-US" sz="2200" dirty="0" err="1"/>
              <a:t>permukaan</a:t>
            </a:r>
            <a:r>
              <a:rPr lang="en-US" sz="2200" dirty="0"/>
              <a:t> air </a:t>
            </a:r>
            <a:r>
              <a:rPr lang="en-US" sz="2200" dirty="0" err="1"/>
              <a:t>laut</a:t>
            </a:r>
            <a:r>
              <a:rPr lang="en-US" sz="2200" dirty="0"/>
              <a:t> </a:t>
            </a:r>
            <a:r>
              <a:rPr lang="en-US" sz="2200" dirty="0" err="1"/>
              <a:t>sehingga</a:t>
            </a:r>
            <a:r>
              <a:rPr lang="en-US" sz="2200" dirty="0"/>
              <a:t> </a:t>
            </a:r>
            <a:r>
              <a:rPr lang="en-US" sz="2200" dirty="0" err="1"/>
              <a:t>beberapa</a:t>
            </a:r>
            <a:r>
              <a:rPr lang="en-US" sz="2200" dirty="0"/>
              <a:t> </a:t>
            </a:r>
            <a:r>
              <a:rPr lang="en-US" sz="2200" dirty="0" err="1"/>
              <a:t>pulau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tenggelam</a:t>
            </a:r>
            <a:r>
              <a:rPr lang="en-US" sz="2200" dirty="0"/>
              <a:t> dan </a:t>
            </a:r>
            <a:r>
              <a:rPr lang="en-US" sz="2200" dirty="0" err="1"/>
              <a:t>daera</a:t>
            </a:r>
            <a:r>
              <a:rPr lang="en-US" sz="2200" dirty="0"/>
              <a:t>/</a:t>
            </a:r>
            <a:r>
              <a:rPr lang="en-US" sz="2200" dirty="0" err="1"/>
              <a:t>kota</a:t>
            </a:r>
            <a:r>
              <a:rPr lang="en-US" sz="2200" dirty="0"/>
              <a:t> </a:t>
            </a:r>
            <a:r>
              <a:rPr lang="en-US" sz="2200" dirty="0" err="1"/>
              <a:t>pinggir</a:t>
            </a:r>
            <a:r>
              <a:rPr lang="en-US" sz="2200" dirty="0"/>
              <a:t> </a:t>
            </a:r>
            <a:r>
              <a:rPr lang="en-US" sz="2200" dirty="0" err="1"/>
              <a:t>pantai</a:t>
            </a:r>
            <a:r>
              <a:rPr lang="en-US" sz="2200" dirty="0"/>
              <a:t> </a:t>
            </a:r>
            <a:r>
              <a:rPr lang="en-US" sz="2200" dirty="0" err="1"/>
              <a:t>mengalami</a:t>
            </a:r>
            <a:r>
              <a:rPr lang="en-US" sz="2200" dirty="0"/>
              <a:t> </a:t>
            </a:r>
            <a:r>
              <a:rPr lang="en-US" sz="2200" dirty="0" err="1"/>
              <a:t>banjir</a:t>
            </a:r>
            <a:r>
              <a:rPr lang="en-US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200" dirty="0" err="1"/>
              <a:t>Kenaikan</a:t>
            </a:r>
            <a:r>
              <a:rPr lang="en-ID" sz="2200" dirty="0"/>
              <a:t> </a:t>
            </a:r>
            <a:r>
              <a:rPr lang="en-ID" sz="2200" dirty="0" err="1"/>
              <a:t>suhu</a:t>
            </a:r>
            <a:r>
              <a:rPr lang="en-ID" sz="2200" dirty="0"/>
              <a:t> </a:t>
            </a:r>
            <a:r>
              <a:rPr lang="en-ID" sz="2200" dirty="0" err="1"/>
              <a:t>Bumi</a:t>
            </a:r>
            <a:r>
              <a:rPr lang="en-ID" sz="2200" dirty="0"/>
              <a:t> juga </a:t>
            </a:r>
            <a:r>
              <a:rPr lang="en-ID" sz="2200" dirty="0" err="1"/>
              <a:t>mengakibatkan</a:t>
            </a:r>
            <a:r>
              <a:rPr lang="en-ID" sz="2200" dirty="0"/>
              <a:t> </a:t>
            </a:r>
            <a:r>
              <a:rPr lang="en-ID" sz="2200" dirty="0" err="1"/>
              <a:t>badai</a:t>
            </a:r>
            <a:r>
              <a:rPr lang="en-ID" sz="2200" dirty="0"/>
              <a:t> </a:t>
            </a:r>
            <a:r>
              <a:rPr lang="en-ID" sz="2200" dirty="0" err="1"/>
              <a:t>tropis</a:t>
            </a:r>
            <a:r>
              <a:rPr lang="en-ID" sz="2200" dirty="0"/>
              <a:t> dan </a:t>
            </a:r>
            <a:r>
              <a:rPr lang="en-ID" sz="2200" dirty="0" err="1"/>
              <a:t>gelombang</a:t>
            </a:r>
            <a:r>
              <a:rPr lang="en-ID" sz="2200" dirty="0"/>
              <a:t> </a:t>
            </a:r>
            <a:r>
              <a:rPr lang="en-ID" sz="2200" dirty="0" err="1"/>
              <a:t>panas</a:t>
            </a:r>
            <a:r>
              <a:rPr lang="en-ID" sz="2200" dirty="0"/>
              <a:t> </a:t>
            </a:r>
            <a:r>
              <a:rPr lang="en-ID" sz="2200" dirty="0" err="1"/>
              <a:t>ekstrem</a:t>
            </a:r>
            <a:r>
              <a:rPr lang="en-ID" sz="2200" dirty="0"/>
              <a:t> yang </a:t>
            </a:r>
            <a:r>
              <a:rPr lang="en-ID" sz="2200" dirty="0" err="1"/>
              <a:t>mengakibatkan</a:t>
            </a:r>
            <a:r>
              <a:rPr lang="en-ID" sz="2200" dirty="0"/>
              <a:t> </a:t>
            </a:r>
            <a:r>
              <a:rPr lang="en-ID" sz="2200" dirty="0" err="1"/>
              <a:t>kematian</a:t>
            </a:r>
            <a:r>
              <a:rPr lang="en-ID" sz="2200" dirty="0"/>
              <a:t> </a:t>
            </a:r>
            <a:r>
              <a:rPr lang="en-ID" sz="2200" dirty="0" err="1"/>
              <a:t>ratusan</a:t>
            </a:r>
            <a:r>
              <a:rPr lang="en-ID" sz="2200" dirty="0"/>
              <a:t> orang di </a:t>
            </a:r>
            <a:r>
              <a:rPr lang="en-ID" sz="2200" dirty="0" err="1"/>
              <a:t>berbagai</a:t>
            </a:r>
            <a:r>
              <a:rPr lang="en-ID" sz="2200" dirty="0"/>
              <a:t> </a:t>
            </a:r>
            <a:r>
              <a:rPr lang="en-ID" sz="2200" dirty="0" err="1"/>
              <a:t>berbagai</a:t>
            </a:r>
            <a:r>
              <a:rPr lang="en-ID" sz="2200" dirty="0"/>
              <a:t> </a:t>
            </a:r>
            <a:r>
              <a:rPr lang="en-ID" sz="2200" dirty="0" err="1"/>
              <a:t>belahan</a:t>
            </a:r>
            <a:r>
              <a:rPr lang="en-ID" sz="2200" dirty="0"/>
              <a:t> dunia.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Timbulnya</a:t>
            </a:r>
            <a:r>
              <a:rPr lang="en-US" sz="2200" dirty="0"/>
              <a:t> </a:t>
            </a:r>
            <a:r>
              <a:rPr lang="en-US" sz="2200" dirty="0" err="1"/>
              <a:t>berbagai</a:t>
            </a:r>
            <a:r>
              <a:rPr lang="en-US" sz="2200" dirty="0"/>
              <a:t> </a:t>
            </a:r>
            <a:r>
              <a:rPr lang="en-US" sz="2200" dirty="0" err="1"/>
              <a:t>macam</a:t>
            </a:r>
            <a:r>
              <a:rPr lang="en-US" sz="2200" dirty="0"/>
              <a:t> </a:t>
            </a:r>
            <a:r>
              <a:rPr lang="en-US" sz="2200" dirty="0" err="1"/>
              <a:t>penyakit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C2752-EDC3-42C6-9DF3-E18D74D8C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998805"/>
            <a:ext cx="3181351" cy="26529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BC1A8A-2D68-4E90-B733-7031A41E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08" y="3206222"/>
            <a:ext cx="3068614" cy="29272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1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F95CFC-12D6-4DD3-A950-4FC4A23E9820}"/>
              </a:ext>
            </a:extLst>
          </p:cNvPr>
          <p:cNvSpPr txBox="1"/>
          <p:nvPr/>
        </p:nvSpPr>
        <p:spPr>
          <a:xfrm>
            <a:off x="5194307" y="1351508"/>
            <a:ext cx="65522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Penghancuran</a:t>
            </a:r>
            <a:r>
              <a:rPr lang="en-US" sz="2200" dirty="0"/>
              <a:t> </a:t>
            </a:r>
            <a:r>
              <a:rPr lang="en-US" sz="2200" dirty="0" err="1"/>
              <a:t>alam</a:t>
            </a:r>
            <a:r>
              <a:rPr lang="en-US" sz="2200" dirty="0"/>
              <a:t> oleh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berakibat</a:t>
            </a:r>
            <a:r>
              <a:rPr lang="en-US" sz="2200" dirty="0"/>
              <a:t> pada </a:t>
            </a:r>
            <a:r>
              <a:rPr lang="en-US" sz="2200" dirty="0" err="1"/>
              <a:t>kehancuran</a:t>
            </a:r>
            <a:r>
              <a:rPr lang="en-US" sz="2200" dirty="0"/>
              <a:t> dan </a:t>
            </a:r>
            <a:r>
              <a:rPr lang="en-US" sz="2200" dirty="0" err="1"/>
              <a:t>kerugian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sendiri</a:t>
            </a:r>
            <a:r>
              <a:rPr lang="en-US" sz="2200" dirty="0"/>
              <a:t>. </a:t>
            </a:r>
            <a:r>
              <a:rPr lang="en-US" sz="2200" dirty="0" err="1"/>
              <a:t>Alam</a:t>
            </a:r>
            <a:r>
              <a:rPr lang="en-US" sz="2200" dirty="0"/>
              <a:t> </a:t>
            </a:r>
            <a:r>
              <a:rPr lang="en-US" sz="2200" dirty="0" err="1"/>
              <a:t>telah</a:t>
            </a:r>
            <a:r>
              <a:rPr lang="en-US" sz="2200" dirty="0"/>
              <a:t> </a:t>
            </a:r>
            <a:r>
              <a:rPr lang="en-US" sz="2200" dirty="0" err="1"/>
              <a:t>memberontak</a:t>
            </a:r>
            <a:r>
              <a:rPr lang="en-US" sz="2200" dirty="0"/>
              <a:t> dan </a:t>
            </a:r>
            <a:r>
              <a:rPr lang="en-US" sz="2200" dirty="0" err="1"/>
              <a:t>berbalik</a:t>
            </a:r>
            <a:r>
              <a:rPr lang="en-US" sz="2200" dirty="0"/>
              <a:t> </a:t>
            </a:r>
            <a:r>
              <a:rPr lang="en-US" sz="2200" dirty="0" err="1"/>
              <a:t>melawan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Relasi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 dan </a:t>
            </a:r>
            <a:r>
              <a:rPr lang="en-US" sz="2200" dirty="0" err="1"/>
              <a:t>alam</a:t>
            </a:r>
            <a:r>
              <a:rPr lang="en-US" sz="2200" dirty="0"/>
              <a:t> yang </a:t>
            </a:r>
            <a:r>
              <a:rPr lang="en-US" sz="2200" dirty="0" err="1"/>
              <a:t>sebelumnya</a:t>
            </a:r>
            <a:r>
              <a:rPr lang="en-US" sz="2200" dirty="0"/>
              <a:t> </a:t>
            </a:r>
            <a:r>
              <a:rPr lang="en-US" sz="2200" dirty="0" err="1"/>
              <a:t>harmonis</a:t>
            </a:r>
            <a:r>
              <a:rPr lang="en-US" sz="2200" dirty="0"/>
              <a:t>, </a:t>
            </a:r>
            <a:r>
              <a:rPr lang="en-US" sz="2200" dirty="0" err="1"/>
              <a:t>sekarang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relasi</a:t>
            </a:r>
            <a:r>
              <a:rPr lang="en-US" sz="2200" dirty="0"/>
              <a:t> </a:t>
            </a:r>
            <a:r>
              <a:rPr lang="en-US" sz="2200" dirty="0" err="1"/>
              <a:t>konflik</a:t>
            </a:r>
            <a:r>
              <a:rPr lang="en-US" sz="2200" dirty="0"/>
              <a:t> dan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sendiri</a:t>
            </a:r>
            <a:r>
              <a:rPr lang="en-US" sz="2200" dirty="0"/>
              <a:t> yang </a:t>
            </a:r>
            <a:r>
              <a:rPr lang="en-US" sz="2200" dirty="0" err="1"/>
              <a:t>rugi</a:t>
            </a:r>
            <a:r>
              <a:rPr lang="en-US" sz="22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Beberapa</a:t>
            </a:r>
            <a:r>
              <a:rPr lang="en-US" sz="2200" dirty="0"/>
              <a:t> </a:t>
            </a:r>
            <a:r>
              <a:rPr lang="en-US" sz="2200" dirty="0" err="1"/>
              <a:t>contoh</a:t>
            </a:r>
            <a:r>
              <a:rPr lang="en-US" sz="2200" dirty="0"/>
              <a:t>: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banjir</a:t>
            </a:r>
            <a:r>
              <a:rPr lang="en-US" sz="2200" dirty="0"/>
              <a:t>, </a:t>
            </a:r>
            <a:r>
              <a:rPr lang="en-US" sz="2200" dirty="0" err="1"/>
              <a:t>tanah</a:t>
            </a:r>
            <a:r>
              <a:rPr lang="en-US" sz="2200" dirty="0"/>
              <a:t> </a:t>
            </a:r>
            <a:r>
              <a:rPr lang="en-US" sz="2200" dirty="0" err="1"/>
              <a:t>longsor</a:t>
            </a:r>
            <a:r>
              <a:rPr lang="en-US" sz="2200" dirty="0"/>
              <a:t>, </a:t>
            </a:r>
            <a:r>
              <a:rPr lang="en-US" sz="2200" dirty="0" err="1"/>
              <a:t>udara</a:t>
            </a:r>
            <a:r>
              <a:rPr lang="en-US" sz="2200" dirty="0"/>
              <a:t> </a:t>
            </a:r>
            <a:r>
              <a:rPr lang="en-US" sz="2200" dirty="0" err="1"/>
              <a:t>panas</a:t>
            </a:r>
            <a:r>
              <a:rPr lang="en-US" sz="2200" dirty="0"/>
              <a:t> </a:t>
            </a:r>
            <a:r>
              <a:rPr lang="en-US" sz="2200" dirty="0" err="1"/>
              <a:t>ekstrem</a:t>
            </a:r>
            <a:r>
              <a:rPr lang="en-US" sz="2200" dirty="0"/>
              <a:t>, </a:t>
            </a:r>
            <a:r>
              <a:rPr lang="en-US" sz="2200" dirty="0" err="1"/>
              <a:t>musim</a:t>
            </a:r>
            <a:r>
              <a:rPr lang="en-US" sz="2200" dirty="0"/>
              <a:t>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teratur</a:t>
            </a:r>
            <a:r>
              <a:rPr lang="en-US" sz="2200" dirty="0"/>
              <a:t>, </a:t>
            </a:r>
            <a:r>
              <a:rPr lang="en-US" sz="2200" dirty="0" err="1"/>
              <a:t>tanah</a:t>
            </a:r>
            <a:r>
              <a:rPr lang="en-US" sz="2200" dirty="0"/>
              <a:t>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subur</a:t>
            </a:r>
            <a:r>
              <a:rPr lang="en-US" sz="2200" dirty="0"/>
              <a:t>, </a:t>
            </a:r>
            <a:r>
              <a:rPr lang="en-US" sz="2200" dirty="0" err="1"/>
              <a:t>sulit</a:t>
            </a:r>
            <a:r>
              <a:rPr lang="en-US" sz="2200" dirty="0"/>
              <a:t> </a:t>
            </a:r>
            <a:r>
              <a:rPr lang="en-US" sz="2200" dirty="0" err="1"/>
              <a:t>menemukan</a:t>
            </a:r>
            <a:r>
              <a:rPr lang="en-US" sz="2200" dirty="0"/>
              <a:t> air dan </a:t>
            </a:r>
            <a:r>
              <a:rPr lang="en-US" sz="2200" dirty="0" err="1"/>
              <a:t>udara</a:t>
            </a:r>
            <a:r>
              <a:rPr lang="en-US" sz="2200" dirty="0"/>
              <a:t> </a:t>
            </a:r>
            <a:r>
              <a:rPr lang="en-US" sz="2200" dirty="0" err="1"/>
              <a:t>bersih</a:t>
            </a:r>
            <a:r>
              <a:rPr lang="en-US" sz="2200" dirty="0"/>
              <a:t>, </a:t>
            </a:r>
            <a:r>
              <a:rPr lang="en-US" sz="2200" dirty="0" err="1"/>
              <a:t>serta</a:t>
            </a:r>
            <a:r>
              <a:rPr lang="en-US" sz="2200" dirty="0"/>
              <a:t> </a:t>
            </a:r>
            <a:r>
              <a:rPr lang="en-US" sz="2200" dirty="0" err="1"/>
              <a:t>munculnya</a:t>
            </a:r>
            <a:r>
              <a:rPr lang="en-US" sz="2200" dirty="0"/>
              <a:t> </a:t>
            </a:r>
            <a:r>
              <a:rPr lang="en-US" sz="2200" dirty="0" err="1"/>
              <a:t>berbagai</a:t>
            </a:r>
            <a:r>
              <a:rPr lang="en-US" sz="2200" dirty="0"/>
              <a:t> </a:t>
            </a:r>
            <a:r>
              <a:rPr lang="en-US" sz="2200" dirty="0" err="1"/>
              <a:t>penyakit</a:t>
            </a:r>
            <a:r>
              <a:rPr lang="en-US" sz="2200" dirty="0"/>
              <a:t> </a:t>
            </a:r>
            <a:r>
              <a:rPr lang="en-US" sz="2200" dirty="0" err="1"/>
              <a:t>baru</a:t>
            </a:r>
            <a:r>
              <a:rPr lang="en-US" sz="22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B3E7C-DB50-49DD-922D-A63A4AED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5" y="740228"/>
            <a:ext cx="2616339" cy="2409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40C34-37E5-45F8-A529-63725E8C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64" y="2304273"/>
            <a:ext cx="3124339" cy="1997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C408E-948A-4A84-B91E-D44CC21B0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60" y="3871537"/>
            <a:ext cx="2443640" cy="22462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098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B00E-701F-4043-AC87-F04A9262C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3" y="1168605"/>
            <a:ext cx="7053943" cy="4840103"/>
          </a:xfrm>
        </p:spPr>
        <p:txBody>
          <a:bodyPr anchor="t">
            <a:noAutofit/>
          </a:bodyPr>
          <a:lstStyle/>
          <a:p>
            <a:r>
              <a:rPr lang="en-US" sz="2200" dirty="0" err="1"/>
              <a:t>Kerugian</a:t>
            </a:r>
            <a:r>
              <a:rPr lang="en-US" sz="2200" dirty="0"/>
              <a:t> dan </a:t>
            </a:r>
            <a:r>
              <a:rPr lang="en-US" sz="2200" dirty="0" err="1"/>
              <a:t>kehancuran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akibat</a:t>
            </a:r>
            <a:r>
              <a:rPr lang="en-US" sz="2200" dirty="0"/>
              <a:t> </a:t>
            </a:r>
            <a:r>
              <a:rPr lang="en-US" sz="2200" dirty="0" err="1"/>
              <a:t>rusaknya</a:t>
            </a:r>
            <a:r>
              <a:rPr lang="en-US" sz="2200" dirty="0"/>
              <a:t> </a:t>
            </a:r>
            <a:r>
              <a:rPr lang="en-US" sz="2200" dirty="0" err="1"/>
              <a:t>alam</a:t>
            </a:r>
            <a:r>
              <a:rPr lang="en-US" sz="2200" dirty="0"/>
              <a:t> </a:t>
            </a:r>
            <a:r>
              <a:rPr lang="en-US" sz="2200" dirty="0" err="1"/>
              <a:t>menyadarkan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kembali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/>
              <a:t>alam</a:t>
            </a:r>
            <a:r>
              <a:rPr lang="en-US" sz="2200" dirty="0"/>
              <a:t> (</a:t>
            </a:r>
            <a:r>
              <a:rPr lang="en-US" sz="2200" i="1" dirty="0"/>
              <a:t>back to nature</a:t>
            </a:r>
            <a:r>
              <a:rPr lang="en-US" sz="2200" dirty="0"/>
              <a:t>).</a:t>
            </a:r>
          </a:p>
          <a:p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mulai</a:t>
            </a:r>
            <a:r>
              <a:rPr lang="en-US" sz="2200" dirty="0"/>
              <a:t> </a:t>
            </a:r>
            <a:r>
              <a:rPr lang="en-US" sz="2200" dirty="0" err="1"/>
              <a:t>berpikir</a:t>
            </a:r>
            <a:r>
              <a:rPr lang="en-US" sz="2200" dirty="0"/>
              <a:t> dan </a:t>
            </a:r>
            <a:r>
              <a:rPr lang="en-US" sz="2200" dirty="0" err="1"/>
              <a:t>bersikap</a:t>
            </a:r>
            <a:r>
              <a:rPr lang="en-US" sz="2200" dirty="0"/>
              <a:t> </a:t>
            </a:r>
            <a:r>
              <a:rPr lang="en-US" sz="2200" dirty="0" err="1"/>
              <a:t>secara</a:t>
            </a:r>
            <a:r>
              <a:rPr lang="en-US" sz="2200" dirty="0"/>
              <a:t> </a:t>
            </a:r>
            <a:r>
              <a:rPr lang="en-US" sz="2200" dirty="0" err="1"/>
              <a:t>adil</a:t>
            </a:r>
            <a:r>
              <a:rPr lang="en-US" sz="2200" dirty="0"/>
              <a:t> dan </a:t>
            </a:r>
            <a:r>
              <a:rPr lang="en-US" sz="2200" dirty="0" err="1"/>
              <a:t>benar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</a:t>
            </a:r>
            <a:r>
              <a:rPr lang="en-US" sz="2200" dirty="0" err="1"/>
              <a:t>alam</a:t>
            </a:r>
            <a:r>
              <a:rPr lang="en-US" sz="2200" dirty="0"/>
              <a:t>. Orang </a:t>
            </a:r>
            <a:r>
              <a:rPr lang="en-US" sz="2200" dirty="0" err="1"/>
              <a:t>mulai</a:t>
            </a:r>
            <a:r>
              <a:rPr lang="en-US" sz="2200" dirty="0"/>
              <a:t> </a:t>
            </a:r>
            <a:r>
              <a:rPr lang="en-US" sz="2200" dirty="0" err="1"/>
              <a:t>menempatkan</a:t>
            </a:r>
            <a:r>
              <a:rPr lang="en-US" sz="2200" dirty="0"/>
              <a:t> </a:t>
            </a:r>
            <a:r>
              <a:rPr lang="en-US" sz="2200" dirty="0" err="1"/>
              <a:t>alam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posisinya</a:t>
            </a:r>
            <a:r>
              <a:rPr lang="en-US" sz="2200" dirty="0"/>
              <a:t> yang </a:t>
            </a:r>
            <a:r>
              <a:rPr lang="en-US" sz="2200" dirty="0" err="1"/>
              <a:t>benar</a:t>
            </a:r>
            <a:r>
              <a:rPr lang="en-US" sz="2200" dirty="0"/>
              <a:t>.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berhak</a:t>
            </a:r>
            <a:r>
              <a:rPr lang="en-US" sz="2200" dirty="0"/>
              <a:t> </a:t>
            </a:r>
            <a:r>
              <a:rPr lang="en-US" sz="2200" dirty="0" err="1"/>
              <a:t>memakai</a:t>
            </a:r>
            <a:r>
              <a:rPr lang="en-US" sz="2200" dirty="0"/>
              <a:t> </a:t>
            </a:r>
            <a:r>
              <a:rPr lang="en-US" sz="2200" dirty="0" err="1"/>
              <a:t>alam</a:t>
            </a:r>
            <a:r>
              <a:rPr lang="en-US" sz="2200" dirty="0"/>
              <a:t>, </a:t>
            </a:r>
            <a:r>
              <a:rPr lang="en-US" sz="2200" dirty="0" err="1"/>
              <a:t>tetapi</a:t>
            </a:r>
            <a:r>
              <a:rPr lang="en-US" sz="2200" dirty="0"/>
              <a:t> juga </a:t>
            </a:r>
            <a:r>
              <a:rPr lang="en-US" sz="2200" dirty="0" err="1"/>
              <a:t>berkewajiban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merawat</a:t>
            </a:r>
            <a:r>
              <a:rPr lang="en-US" sz="2200" dirty="0"/>
              <a:t> </a:t>
            </a:r>
            <a:r>
              <a:rPr lang="en-US" sz="2200" dirty="0" err="1"/>
              <a:t>alam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Maka</a:t>
            </a:r>
            <a:r>
              <a:rPr lang="en-US" sz="2200" dirty="0"/>
              <a:t> </a:t>
            </a:r>
            <a:r>
              <a:rPr lang="en-US" sz="2200" dirty="0" err="1"/>
              <a:t>muncul</a:t>
            </a:r>
            <a:r>
              <a:rPr lang="en-US" sz="2200" dirty="0"/>
              <a:t> </a:t>
            </a:r>
            <a:r>
              <a:rPr lang="en-US" sz="2200" dirty="0" err="1"/>
              <a:t>berbagai</a:t>
            </a:r>
            <a:r>
              <a:rPr lang="en-US" sz="2200" dirty="0"/>
              <a:t> </a:t>
            </a:r>
            <a:r>
              <a:rPr lang="en-US" sz="2200" dirty="0" err="1"/>
              <a:t>gerakan</a:t>
            </a:r>
            <a:r>
              <a:rPr lang="en-US" sz="2200" dirty="0"/>
              <a:t> </a:t>
            </a:r>
            <a:r>
              <a:rPr lang="en-US" sz="2200" dirty="0" err="1"/>
              <a:t>cinta</a:t>
            </a:r>
            <a:r>
              <a:rPr lang="en-US" sz="2200" dirty="0"/>
              <a:t> </a:t>
            </a:r>
            <a:r>
              <a:rPr lang="en-US" sz="2200" dirty="0" err="1"/>
              <a:t>lingkungan</a:t>
            </a:r>
            <a:r>
              <a:rPr lang="en-US" sz="2200" dirty="0"/>
              <a:t> </a:t>
            </a:r>
            <a:r>
              <a:rPr lang="en-US" sz="2200" dirty="0" err="1"/>
              <a:t>baik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organisasi</a:t>
            </a:r>
            <a:r>
              <a:rPr lang="en-US" sz="2200" dirty="0"/>
              <a:t> </a:t>
            </a:r>
            <a:r>
              <a:rPr lang="en-US" sz="2200" dirty="0" err="1"/>
              <a:t>sosial</a:t>
            </a:r>
            <a:r>
              <a:rPr lang="en-US" sz="2200" dirty="0"/>
              <a:t> </a:t>
            </a:r>
            <a:r>
              <a:rPr lang="en-US" sz="2200" dirty="0" err="1"/>
              <a:t>kemasyarakatan</a:t>
            </a:r>
            <a:r>
              <a:rPr lang="en-US" sz="2200" dirty="0"/>
              <a:t>, </a:t>
            </a:r>
            <a:r>
              <a:rPr lang="en-US" sz="2200" dirty="0" err="1"/>
              <a:t>keagamaan</a:t>
            </a:r>
            <a:r>
              <a:rPr lang="en-US" sz="2200" dirty="0"/>
              <a:t>, dan negara-negara. </a:t>
            </a:r>
          </a:p>
          <a:p>
            <a:r>
              <a:rPr lang="en-US" sz="2200" dirty="0" err="1"/>
              <a:t>Alam</a:t>
            </a:r>
            <a:r>
              <a:rPr lang="en-US" sz="2200" dirty="0"/>
              <a:t>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hanya</a:t>
            </a:r>
            <a:r>
              <a:rPr lang="en-US" sz="2200" dirty="0"/>
              <a:t> </a:t>
            </a:r>
            <a:r>
              <a:rPr lang="en-US" sz="2200" dirty="0" err="1"/>
              <a:t>dipandang</a:t>
            </a:r>
            <a:r>
              <a:rPr lang="en-US" sz="2200" dirty="0"/>
              <a:t> </a:t>
            </a:r>
            <a:r>
              <a:rPr lang="en-US" sz="2200" dirty="0" err="1"/>
              <a:t>sebagai</a:t>
            </a:r>
            <a:r>
              <a:rPr lang="en-US" sz="2200" dirty="0"/>
              <a:t> </a:t>
            </a:r>
            <a:r>
              <a:rPr lang="en-US" sz="2200" dirty="0" err="1"/>
              <a:t>objek</a:t>
            </a:r>
            <a:r>
              <a:rPr lang="en-US" sz="2200" dirty="0"/>
              <a:t> </a:t>
            </a:r>
            <a:r>
              <a:rPr lang="en-US" sz="2200" dirty="0" err="1"/>
              <a:t>pemenuhan</a:t>
            </a:r>
            <a:r>
              <a:rPr lang="en-US" sz="2200" dirty="0"/>
              <a:t> </a:t>
            </a:r>
            <a:r>
              <a:rPr lang="en-US" sz="2200" dirty="0" err="1"/>
              <a:t>kebutuhan</a:t>
            </a:r>
            <a:r>
              <a:rPr lang="en-US" sz="2200" dirty="0"/>
              <a:t> </a:t>
            </a:r>
            <a:r>
              <a:rPr lang="en-US" sz="2200" dirty="0" err="1"/>
              <a:t>jasmani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semata</a:t>
            </a:r>
            <a:r>
              <a:rPr lang="en-US" sz="2200" dirty="0"/>
              <a:t>, </a:t>
            </a:r>
            <a:r>
              <a:rPr lang="en-US" sz="2200" dirty="0" err="1"/>
              <a:t>tetapi</a:t>
            </a:r>
            <a:r>
              <a:rPr lang="en-US" sz="2200" dirty="0"/>
              <a:t> </a:t>
            </a:r>
            <a:r>
              <a:rPr lang="en-US" sz="2200" dirty="0" err="1"/>
              <a:t>alam</a:t>
            </a:r>
            <a:r>
              <a:rPr lang="en-US" sz="2200" dirty="0"/>
              <a:t> juga </a:t>
            </a:r>
            <a:r>
              <a:rPr lang="en-US" sz="2200" dirty="0" err="1"/>
              <a:t>mampu</a:t>
            </a:r>
            <a:r>
              <a:rPr lang="en-US" sz="2200" dirty="0"/>
              <a:t> </a:t>
            </a:r>
            <a:r>
              <a:rPr lang="en-US" sz="2200" dirty="0" err="1"/>
              <a:t>menghantar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 pada </a:t>
            </a:r>
            <a:r>
              <a:rPr lang="en-US" sz="2200" dirty="0" err="1"/>
              <a:t>tingkat</a:t>
            </a:r>
            <a:r>
              <a:rPr lang="en-US" sz="2200" dirty="0"/>
              <a:t> </a:t>
            </a:r>
            <a:r>
              <a:rPr lang="en-US" sz="2200" dirty="0" err="1"/>
              <a:t>pengalaman</a:t>
            </a:r>
            <a:r>
              <a:rPr lang="en-US" sz="2200" dirty="0"/>
              <a:t> spiritual.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C7CEF-D9A0-4F21-A8F7-9A4D8C18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86" y="1168604"/>
            <a:ext cx="4992914" cy="484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1619</Words>
  <Application>Microsoft Office PowerPoint</Application>
  <PresentationFormat>Widescreen</PresentationFormat>
  <Paragraphs>93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Amasis MT Pro Black</vt:lpstr>
      <vt:lpstr>Arial</vt:lpstr>
      <vt:lpstr>Calibri</vt:lpstr>
      <vt:lpstr>Calibri Light</vt:lpstr>
      <vt:lpstr>1_Office Theme</vt:lpstr>
      <vt:lpstr>Pertemuan 12  HORMAT TERHADAP ALAM (Problem Lingkungan Hidup)</vt:lpstr>
      <vt:lpstr>RELASI MANUSIA DAN ALAM DALAM MASYARAKAT PRIMITIF</vt:lpstr>
      <vt:lpstr>HUBUNGAN MANUSIA DAN ALAM DALAM MASYARAKAT MODERN</vt:lpstr>
      <vt:lpstr>PENYEBAB KERUSAKAN ALAM</vt:lpstr>
      <vt:lpstr>PowerPoint Presentation</vt:lpstr>
      <vt:lpstr>BENTUK KERUSAKAN ALAM</vt:lpstr>
      <vt:lpstr>PowerPoint Presentation</vt:lpstr>
      <vt:lpstr>PowerPoint Presentation</vt:lpstr>
      <vt:lpstr>PowerPoint Presentation</vt:lpstr>
      <vt:lpstr>PERAN ALAM DALAM KEHIDUPAN MANUSIA</vt:lpstr>
      <vt:lpstr>ALAM MENAMPILKAN KEHADIRAN HYANG ILAHI</vt:lpstr>
      <vt:lpstr>PowerPoint Presentation</vt:lpstr>
      <vt:lpstr>PowerPoint Presentation</vt:lpstr>
      <vt:lpstr>PowerPoint Presentation</vt:lpstr>
      <vt:lpstr> SIKAP YANG BENAR TERHADAP ALAM</vt:lpstr>
      <vt:lpstr>PowerPoint Presentation</vt:lpstr>
      <vt:lpstr>PowerPoint Presentation</vt:lpstr>
      <vt:lpstr>PowerPoint Presentation</vt:lpstr>
      <vt:lpstr>Pertobatan Ekologis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EKOSPIRITUAL</dc:title>
  <dc:creator>Joko Suyanto</dc:creator>
  <cp:lastModifiedBy>dewi.sintha@outlook.com</cp:lastModifiedBy>
  <cp:revision>6</cp:revision>
  <dcterms:created xsi:type="dcterms:W3CDTF">2020-10-13T05:17:07Z</dcterms:created>
  <dcterms:modified xsi:type="dcterms:W3CDTF">2021-11-05T07:03:07Z</dcterms:modified>
</cp:coreProperties>
</file>